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1" r:id="rId5"/>
    <p:sldId id="265" r:id="rId6"/>
    <p:sldId id="258" r:id="rId7"/>
    <p:sldId id="263" r:id="rId8"/>
    <p:sldId id="262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5" r:id="rId24"/>
    <p:sldId id="284" r:id="rId25"/>
    <p:sldId id="281" r:id="rId26"/>
    <p:sldId id="280" r:id="rId27"/>
    <p:sldId id="283" r:id="rId28"/>
    <p:sldId id="282" r:id="rId29"/>
    <p:sldId id="260" r:id="rId30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74"/>
  </p:normalViewPr>
  <p:slideViewPr>
    <p:cSldViewPr snapToGrid="0" snapToObjects="1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374BB2-A4EC-A640-97A7-9056A9E3E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3F7073E-4FC9-A84E-B3FF-7A67DFA6F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5ABC1B-7E45-7748-9E26-F59A5B89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C13E6E-786D-C448-A2C2-52CCA319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5A4DAF-5EE6-EA4A-8911-5950D0F5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5166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3714D6-8DBF-8849-B4C3-6678353C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AA6A132-A43D-2047-9ACC-56CEB35A9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7402B4-DD80-7C47-B3BF-D8E4DA7D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779AC0-1BE3-2548-8A57-6F836CBA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67A37F-79E3-344C-B21D-AE641D96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470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420EFF3-37F4-FD4F-862F-4F71ADAD7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C7E4115-0976-2A4B-B6D0-51DF604A7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331550-B035-1B4D-BAD0-3F8103EC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08A0AC-D000-4440-958D-A6AC4A81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565EA4-F7AA-B94B-9127-72E0E0EB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3809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097C0B-49B4-A240-B9CF-D6CB7971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39A137-C290-E446-A9A6-03C791C1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B42CD5-264E-2443-A82E-E143D14F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7DDE18-C5F1-A745-A495-9180A5B6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AA81B4-8386-6C49-8A84-9DBB0915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9541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E07DE6-6850-A74D-AE9E-00990E14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55D1FB-7964-0C45-8DF1-4B58AA867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C7654D-AD44-BC4E-B623-3C6CA6F84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F01857-A90B-F74D-9D4A-F08E0B80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60DF90-3E56-3248-B251-BB34256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384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741005-B6D0-9C48-A8DF-9EE991B8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F4F448-6C76-7346-A44D-6E67236CB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A6BF2A3-EAE2-0947-9A2E-03ADA8841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0588DF1-86A7-9141-BF5E-FFB3911F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9B2A2-03B1-0742-A5B7-EB3B2D75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5225827-BE8F-9E43-837E-BA364633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1033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EB489D-DECA-F64C-B679-CF39B9FA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7C3A59-7175-B946-95EB-54C8FE510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4FF5D8-CF25-364F-9105-C27109F07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CB39751-9A83-D541-817C-9B092DB9E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CF038F0-6081-AA4D-97E9-E4EEDCA31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B9A7E66-51B7-AC46-9B77-907BBFF9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95CA37C-D865-DB4D-9F20-6086EE772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E2378CA-5438-2B4C-B1E6-118DC7C3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8403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9A33F-039C-2445-BC8F-0E6FBC5B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3BBC467-9067-9B47-893D-B17C38FB3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927062-FE14-2F42-B3A3-6DD1965C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ED7455F-DC8B-924F-A6C2-1AFC3A6A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7186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E62B373-79F1-044F-BA96-88EBBF26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EBAD617-664A-8E41-B00B-CBB864D7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F5146B-F1F2-D046-9902-2B672CF3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5401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10F17E-5B7D-AB40-8431-DF98E10C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2FDB71-4F12-BC4B-A668-5790C3F78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2DF10C-BFEE-8044-8C7A-482047B9C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CCF9437-1E15-8E4B-A5E0-FC9CC72B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781594-49A5-854C-BA70-3280B224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8E8F82D-07EF-4145-9E3B-477B3A5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3478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3436C2-CBA4-2D42-A926-4A7C90C5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2CE4ED6-0E3C-7E49-A15E-C5B763181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44C195-F57E-3A48-9D40-B52F0AA0B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71AE3BD-75D1-124E-A15F-4F821B82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7A034E9-8569-5742-8721-04F4D521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DE5A815-EFFA-8545-82E9-11703499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3174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36F4C68-25A2-8243-9A86-46B35447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92D277-2A56-574F-9A6B-46D59E0B3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83AC0E-9803-5644-9A27-12BA1CB38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33B0-5E3E-8C47-A921-37CE22340018}" type="datetimeFigureOut">
              <a:rPr lang="sk-SK" smtClean="0"/>
              <a:t>12.11.2018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287651-9692-A944-8D7C-B9DD527D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1DC36E-A3D6-2F48-A396-D73BB2C82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ACD59-1DE7-0A4A-BD6A-789B0F97129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487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nodejs.org/api/stream.html#stream_transform_flush_callback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dresorhus/strip-bom-strea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TF-8" TargetMode="External"/><Relationship Id="rId3" Type="http://schemas.openxmlformats.org/officeDocument/2006/relationships/hyperlink" Target="https://en.wikipedia.org/wiki/Unicode" TargetMode="External"/><Relationship Id="rId7" Type="http://schemas.openxmlformats.org/officeDocument/2006/relationships/hyperlink" Target="https://en.wikipedia.org/wiki/Endianness" TargetMode="External"/><Relationship Id="rId2" Type="http://schemas.openxmlformats.org/officeDocument/2006/relationships/hyperlink" Target="https://en.wikipedia.org/wiki/Byte_order_ma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yte_order_mark#cite_note-unicode_FAQ-1" TargetMode="External"/><Relationship Id="rId5" Type="http://schemas.openxmlformats.org/officeDocument/2006/relationships/hyperlink" Target="https://en.wikipedia.org/wiki/Computer_program" TargetMode="External"/><Relationship Id="rId4" Type="http://schemas.openxmlformats.org/officeDocument/2006/relationships/hyperlink" Target="https://en.wikipedia.org/wiki/Magic_number_(programming)#Magic_numbers_in_files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nodejs/node-v0.x-archive/issues/191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xmlns="" id="{35555856-9970-4BC3-9AA9-6A917F53AF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xmlns="" id="{7F487851-BFAF-46D8-A1ED-50CAD6E46F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F9C317-3FB0-3B4A-8641-C57D0FA1A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sk-SK" sz="4100">
                <a:solidFill>
                  <a:srgbClr val="000000"/>
                </a:solidFill>
              </a:rPr>
              <a:t>Implementing Transform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2A3B4DD-F316-A044-AEDB-FB7219EE5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sk-SK" sz="1800">
                <a:solidFill>
                  <a:srgbClr val="000000"/>
                </a:solidFill>
              </a:rPr>
              <a:t>BOM filters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xmlns="" id="{13722DD7-BA73-4776-93A3-94491FEF72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xmlns="" id="{DF473ACF-EFB7-4FA2-B314-57162130D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3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7DAC49-39CD-9C4D-973F-E66A97F3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Test </a:t>
            </a:r>
            <a:r>
              <a:rPr lang="sk-SK" dirty="0" err="1"/>
              <a:t>version</a:t>
            </a:r>
            <a:r>
              <a:rPr lang="sk-SK" dirty="0"/>
              <a:t> 0.0.1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8EC840-DAB6-B94D-A411-861CF88D9A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sk-SK" i="1" dirty="0" err="1"/>
              <a:t>route</a:t>
            </a:r>
            <a:r>
              <a:rPr lang="sk-SK" dirty="0"/>
              <a:t> </a:t>
            </a:r>
            <a:r>
              <a:rPr lang="sk-SK" dirty="0" err="1"/>
              <a:t>implementation</a:t>
            </a:r>
            <a:r>
              <a:rPr lang="sk-SK" dirty="0"/>
              <a:t> to </a:t>
            </a:r>
            <a:r>
              <a:rPr lang="sk-SK" dirty="0" err="1"/>
              <a:t>newest</a:t>
            </a:r>
            <a:r>
              <a:rPr lang="sk-SK" dirty="0"/>
              <a:t> </a:t>
            </a:r>
            <a:r>
              <a:rPr lang="sk-SK" dirty="0" err="1"/>
              <a:t>version</a:t>
            </a:r>
            <a:endParaRPr lang="sk-SK" dirty="0"/>
          </a:p>
          <a:p>
            <a:r>
              <a:rPr lang="sk-SK" dirty="0"/>
              <a:t>run test</a:t>
            </a:r>
          </a:p>
          <a:p>
            <a:r>
              <a:rPr lang="sk-SK" dirty="0" err="1"/>
              <a:t>green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r>
              <a:rPr lang="sk-SK" dirty="0" err="1"/>
              <a:t>good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? no ! </a:t>
            </a:r>
            <a:r>
              <a:rPr lang="sk-SK" dirty="0" err="1"/>
              <a:t>bad</a:t>
            </a:r>
            <a:r>
              <a:rPr lang="sk-SK" dirty="0"/>
              <a:t> test test ;-)))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14135D4-730B-9F45-8A40-29BF58C210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645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B14701F-EF9F-604D-ABC7-4B84598B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2952403"/>
            <a:ext cx="5181600" cy="157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0F99CB-5181-3942-AC1A-291B01CD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test 0.0.2 </a:t>
            </a:r>
            <a:br>
              <a:rPr lang="sk-SK" dirty="0"/>
            </a:b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empty</a:t>
            </a:r>
            <a:r>
              <a:rPr lang="sk-SK" dirty="0"/>
              <a:t> </a:t>
            </a:r>
            <a:r>
              <a:rPr lang="sk-SK" dirty="0" err="1"/>
              <a:t>files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0008A6-2908-2342-B740-97276B0B2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037306" cy="2890837"/>
          </a:xfrm>
        </p:spPr>
        <p:txBody>
          <a:bodyPr>
            <a:noAutofit/>
          </a:bodyPr>
          <a:lstStyle/>
          <a:p>
            <a:r>
              <a:rPr lang="sk-SK" sz="2000" dirty="0" err="1"/>
              <a:t>what</a:t>
            </a:r>
            <a:r>
              <a:rPr lang="sk-SK" sz="2000" dirty="0"/>
              <a:t> </a:t>
            </a:r>
            <a:r>
              <a:rPr lang="sk-SK" sz="2000" dirty="0" err="1"/>
              <a:t>if</a:t>
            </a:r>
            <a:r>
              <a:rPr lang="sk-SK" sz="2000" dirty="0"/>
              <a:t> </a:t>
            </a:r>
            <a:r>
              <a:rPr lang="sk-SK" sz="2000" dirty="0" err="1"/>
              <a:t>we</a:t>
            </a:r>
            <a:r>
              <a:rPr lang="sk-SK" sz="2000" dirty="0"/>
              <a:t> </a:t>
            </a:r>
            <a:r>
              <a:rPr lang="sk-SK" sz="2000" dirty="0" err="1"/>
              <a:t>add</a:t>
            </a:r>
            <a:r>
              <a:rPr lang="sk-SK" sz="2000" dirty="0"/>
              <a:t> </a:t>
            </a:r>
            <a:r>
              <a:rPr lang="sk-SK" sz="2000" dirty="0" err="1"/>
              <a:t>another</a:t>
            </a:r>
            <a:r>
              <a:rPr lang="sk-SK" sz="2000" dirty="0"/>
              <a:t> test </a:t>
            </a:r>
            <a:r>
              <a:rPr lang="sk-SK" sz="2000" dirty="0" err="1"/>
              <a:t>file</a:t>
            </a:r>
            <a:r>
              <a:rPr lang="sk-SK" sz="2000" dirty="0"/>
              <a:t> and test </a:t>
            </a:r>
            <a:r>
              <a:rPr lang="sk-SK" sz="2000" dirty="0" err="1"/>
              <a:t>for</a:t>
            </a:r>
            <a:r>
              <a:rPr lang="sk-SK" sz="2000" dirty="0"/>
              <a:t> </a:t>
            </a:r>
            <a:r>
              <a:rPr lang="sk-SK" sz="2000" dirty="0" err="1"/>
              <a:t>handling</a:t>
            </a:r>
            <a:r>
              <a:rPr lang="sk-SK" sz="2000" dirty="0"/>
              <a:t> </a:t>
            </a:r>
            <a:r>
              <a:rPr lang="sk-SK" sz="2000" dirty="0" err="1"/>
              <a:t>empty</a:t>
            </a:r>
            <a:r>
              <a:rPr lang="sk-SK" sz="2000" dirty="0"/>
              <a:t> </a:t>
            </a:r>
            <a:r>
              <a:rPr lang="sk-SK" sz="2000" dirty="0" err="1"/>
              <a:t>files</a:t>
            </a:r>
            <a:endParaRPr lang="sk-SK" sz="2000" dirty="0"/>
          </a:p>
          <a:p>
            <a:r>
              <a:rPr lang="sk-SK" sz="2000" dirty="0" err="1"/>
              <a:t>suppose</a:t>
            </a:r>
            <a:r>
              <a:rPr lang="sk-SK" sz="2000" dirty="0"/>
              <a:t> </a:t>
            </a:r>
            <a:r>
              <a:rPr lang="sk-SK" sz="2000" dirty="0" err="1"/>
              <a:t>we</a:t>
            </a:r>
            <a:r>
              <a:rPr lang="sk-SK" sz="2000" dirty="0"/>
              <a:t> </a:t>
            </a:r>
            <a:r>
              <a:rPr lang="sk-SK" sz="2000" dirty="0" err="1"/>
              <a:t>want</a:t>
            </a:r>
            <a:r>
              <a:rPr lang="sk-SK" sz="2000" dirty="0"/>
              <a:t> BOM to </a:t>
            </a:r>
            <a:r>
              <a:rPr lang="sk-SK" sz="2000" dirty="0" err="1"/>
              <a:t>be</a:t>
            </a:r>
            <a:r>
              <a:rPr lang="sk-SK" sz="2000" dirty="0"/>
              <a:t> </a:t>
            </a:r>
            <a:r>
              <a:rPr lang="sk-SK" sz="2000" dirty="0" err="1"/>
              <a:t>added</a:t>
            </a:r>
            <a:r>
              <a:rPr lang="sk-SK" sz="2000" dirty="0"/>
              <a:t> </a:t>
            </a:r>
            <a:r>
              <a:rPr lang="sk-SK" sz="2000" dirty="0" err="1"/>
              <a:t>also</a:t>
            </a:r>
            <a:r>
              <a:rPr lang="sk-SK" sz="2000" dirty="0"/>
              <a:t> to </a:t>
            </a:r>
            <a:r>
              <a:rPr lang="sk-SK" sz="2000" dirty="0" err="1"/>
              <a:t>empty</a:t>
            </a:r>
            <a:r>
              <a:rPr lang="sk-SK" sz="2000" dirty="0"/>
              <a:t> </a:t>
            </a:r>
            <a:r>
              <a:rPr lang="sk-SK" sz="2000" dirty="0" err="1"/>
              <a:t>file</a:t>
            </a:r>
            <a:endParaRPr lang="sk-SK" sz="2000" dirty="0"/>
          </a:p>
          <a:p>
            <a:r>
              <a:rPr lang="sk-SK" sz="2000" dirty="0" err="1"/>
              <a:t>create</a:t>
            </a:r>
            <a:r>
              <a:rPr lang="sk-SK" sz="2000" dirty="0"/>
              <a:t> and </a:t>
            </a:r>
            <a:r>
              <a:rPr lang="sk-SK" sz="2000" dirty="0" err="1"/>
              <a:t>use</a:t>
            </a:r>
            <a:r>
              <a:rPr lang="sk-SK" sz="2000" dirty="0"/>
              <a:t> </a:t>
            </a:r>
            <a:r>
              <a:rPr lang="sk-SK" sz="2000" dirty="0" err="1"/>
              <a:t>empty</a:t>
            </a:r>
            <a:r>
              <a:rPr lang="sk-SK" sz="2000" dirty="0"/>
              <a:t> </a:t>
            </a:r>
            <a:r>
              <a:rPr lang="sk-SK" sz="2000" dirty="0" err="1"/>
              <a:t>file</a:t>
            </a:r>
            <a:r>
              <a:rPr lang="sk-SK" sz="2000" dirty="0"/>
              <a:t> [14]</a:t>
            </a:r>
          </a:p>
          <a:p>
            <a:r>
              <a:rPr lang="sk-SK" sz="2000" dirty="0" err="1"/>
              <a:t>assert</a:t>
            </a:r>
            <a:r>
              <a:rPr lang="sk-SK" sz="2000" dirty="0"/>
              <a:t> </a:t>
            </a:r>
            <a:r>
              <a:rPr lang="sk-SK" sz="2000" dirty="0" err="1"/>
              <a:t>final</a:t>
            </a:r>
            <a:r>
              <a:rPr lang="sk-SK" sz="2000" dirty="0"/>
              <a:t> </a:t>
            </a:r>
            <a:r>
              <a:rPr lang="sk-SK" sz="2000" dirty="0" err="1"/>
              <a:t>content</a:t>
            </a:r>
            <a:r>
              <a:rPr lang="sk-SK" sz="2000" dirty="0"/>
              <a:t> and </a:t>
            </a:r>
            <a:r>
              <a:rPr lang="sk-SK" sz="2000" dirty="0" err="1"/>
              <a:t>length</a:t>
            </a:r>
            <a:r>
              <a:rPr lang="sk-SK" sz="2000" dirty="0"/>
              <a:t> [23,24]</a:t>
            </a:r>
          </a:p>
          <a:p>
            <a:pPr marL="0" indent="0">
              <a:buNone/>
            </a:pPr>
            <a:r>
              <a:rPr lang="sk-SK" sz="2000" dirty="0"/>
              <a:t>API </a:t>
            </a:r>
            <a:r>
              <a:rPr lang="sk-SK" sz="2000" dirty="0" err="1"/>
              <a:t>introduced</a:t>
            </a:r>
            <a:r>
              <a:rPr lang="sk-SK" sz="2000" dirty="0"/>
              <a:t>:</a:t>
            </a:r>
          </a:p>
          <a:p>
            <a:pPr lvl="1"/>
            <a:r>
              <a:rPr lang="sk-SK" sz="2000" dirty="0" err="1"/>
              <a:t>buffer.length</a:t>
            </a:r>
            <a:r>
              <a:rPr lang="sk-SK" sz="2000" dirty="0"/>
              <a:t>	</a:t>
            </a:r>
          </a:p>
          <a:p>
            <a:r>
              <a:rPr lang="sk-SK" sz="2000" dirty="0"/>
              <a:t>Test </a:t>
            </a:r>
            <a:r>
              <a:rPr lang="sk-SK" sz="2000" dirty="0" err="1"/>
              <a:t>fails</a:t>
            </a:r>
            <a:r>
              <a:rPr lang="sk-SK" sz="2000" dirty="0"/>
              <a:t>, </a:t>
            </a:r>
            <a:r>
              <a:rPr lang="sk-SK" sz="2000" dirty="0" err="1"/>
              <a:t>dont‘t</a:t>
            </a:r>
            <a:r>
              <a:rPr lang="sk-SK" sz="2000" dirty="0"/>
              <a:t> </a:t>
            </a:r>
            <a:r>
              <a:rPr lang="sk-SK" sz="2000" dirty="0" err="1"/>
              <a:t>forget</a:t>
            </a:r>
            <a:r>
              <a:rPr lang="sk-SK" sz="2000" dirty="0"/>
              <a:t> to run </a:t>
            </a:r>
            <a:r>
              <a:rPr lang="sk-SK" sz="2000" dirty="0" err="1"/>
              <a:t>previous</a:t>
            </a:r>
            <a:r>
              <a:rPr lang="sk-SK" sz="2000" dirty="0"/>
              <a:t> </a:t>
            </a:r>
            <a:r>
              <a:rPr lang="sk-SK" sz="2000" dirty="0" err="1"/>
              <a:t>tests</a:t>
            </a:r>
            <a:r>
              <a:rPr lang="sk-SK" sz="2000" dirty="0"/>
              <a:t> as </a:t>
            </a:r>
            <a:r>
              <a:rPr lang="sk-SK" sz="2000" dirty="0" err="1"/>
              <a:t>well</a:t>
            </a:r>
            <a:r>
              <a:rPr lang="sk-SK" sz="2000" dirty="0"/>
              <a:t>:</a:t>
            </a:r>
          </a:p>
          <a:p>
            <a:pPr marL="0" indent="0">
              <a:buNone/>
            </a:pPr>
            <a:endParaRPr lang="sk-SK" sz="2000" dirty="0"/>
          </a:p>
          <a:p>
            <a:pPr marL="0" indent="0">
              <a:buNone/>
            </a:pPr>
            <a:endParaRPr lang="sk-SK" sz="2000" dirty="0"/>
          </a:p>
          <a:p>
            <a:pPr marL="0" indent="0">
              <a:buNone/>
            </a:pPr>
            <a:endParaRPr lang="sk-SK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1344423-5501-5A40-BC67-802DB7577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2EE7B0-12A2-1F4F-B5F0-AF39F025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1" y="365125"/>
            <a:ext cx="4812285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8ACC7F-4B96-F444-ACF6-50F07A5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94" y="5012970"/>
            <a:ext cx="3556911" cy="2746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61F7A96-C8EE-474E-8623-2CF43C8C9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03" y="5280532"/>
            <a:ext cx="5037306" cy="14244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32D12BA-1DB7-8D43-937F-667068024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06215"/>
            <a:ext cx="4881035" cy="426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877A5CA-1E0D-7B4F-AEDC-7525250E7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876115"/>
            <a:ext cx="4361776" cy="323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F383CBB-022E-4548-A82C-CAC2BB40D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359930"/>
            <a:ext cx="4107916" cy="34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79DA6-E6E4-F744-88A5-39E0BE11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82830" cy="1325563"/>
          </a:xfrm>
        </p:spPr>
        <p:txBody>
          <a:bodyPr/>
          <a:lstStyle/>
          <a:p>
            <a:r>
              <a:rPr lang="sk-SK" dirty="0" err="1"/>
              <a:t>version</a:t>
            </a:r>
            <a:r>
              <a:rPr lang="sk-SK" dirty="0"/>
              <a:t> 0.0.2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53533D-E910-2B45-888F-2F8A0C012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98004" cy="4351338"/>
          </a:xfrm>
        </p:spPr>
        <p:txBody>
          <a:bodyPr>
            <a:normAutofit fontScale="70000" lnSpcReduction="20000"/>
          </a:bodyPr>
          <a:lstStyle/>
          <a:p>
            <a:r>
              <a:rPr lang="sk-SK" dirty="0"/>
              <a:t>test </a:t>
            </a:r>
            <a:r>
              <a:rPr lang="sk-SK" dirty="0" err="1"/>
              <a:t>fails</a:t>
            </a:r>
            <a:r>
              <a:rPr lang="sk-SK" dirty="0"/>
              <a:t>, no BOM </a:t>
            </a:r>
            <a:r>
              <a:rPr lang="sk-SK" dirty="0" err="1"/>
              <a:t>added</a:t>
            </a:r>
            <a:r>
              <a:rPr lang="sk-SK" dirty="0"/>
              <a:t> to stream</a:t>
            </a:r>
          </a:p>
          <a:p>
            <a:r>
              <a:rPr lang="sk-SK" dirty="0"/>
              <a:t>_</a:t>
            </a:r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clearly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, no </a:t>
            </a:r>
            <a:r>
              <a:rPr lang="sk-SK" dirty="0" err="1"/>
              <a:t>data</a:t>
            </a:r>
            <a:endParaRPr lang="sk-SK" dirty="0"/>
          </a:p>
          <a:p>
            <a:r>
              <a:rPr lang="sk-SK" dirty="0"/>
              <a:t>RECAP: </a:t>
            </a:r>
            <a:r>
              <a:rPr lang="sk-SK" b="1" dirty="0"/>
              <a:t>_</a:t>
            </a:r>
            <a:r>
              <a:rPr lang="sk-SK" b="1" dirty="0" err="1"/>
              <a:t>flush</a:t>
            </a:r>
            <a:r>
              <a:rPr lang="sk-SK" b="1" dirty="0"/>
              <a:t> </a:t>
            </a:r>
            <a:r>
              <a:rPr lang="sk-SK" dirty="0" err="1"/>
              <a:t>method</a:t>
            </a:r>
            <a:r>
              <a:rPr lang="sk-SK" dirty="0"/>
              <a:t> on </a:t>
            </a:r>
            <a:r>
              <a:rPr lang="sk-SK" dirty="0" err="1"/>
              <a:t>transform</a:t>
            </a:r>
            <a:r>
              <a:rPr lang="sk-SK" dirty="0"/>
              <a:t>.... In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cases</a:t>
            </a:r>
            <a:r>
              <a:rPr lang="sk-SK" dirty="0"/>
              <a:t>, a </a:t>
            </a:r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operation</a:t>
            </a:r>
            <a:r>
              <a:rPr lang="sk-SK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emit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additional</a:t>
            </a:r>
            <a:r>
              <a:rPr lang="sk-SK" dirty="0"/>
              <a:t> bit of </a:t>
            </a:r>
            <a:r>
              <a:rPr lang="sk-SK" dirty="0" err="1"/>
              <a:t>data</a:t>
            </a:r>
            <a:r>
              <a:rPr lang="sk-SK" dirty="0"/>
              <a:t> at </a:t>
            </a:r>
            <a:r>
              <a:rPr lang="sk-SK" dirty="0" err="1"/>
              <a:t>the</a:t>
            </a:r>
            <a:r>
              <a:rPr lang="sk-SK" dirty="0"/>
              <a:t> end of </a:t>
            </a:r>
            <a:r>
              <a:rPr lang="sk-SK" dirty="0" err="1"/>
              <a:t>the</a:t>
            </a:r>
            <a:r>
              <a:rPr lang="sk-SK" dirty="0"/>
              <a:t> stream. </a:t>
            </a:r>
            <a:r>
              <a:rPr lang="sk-SK" dirty="0">
                <a:hlinkClick r:id="rId2"/>
              </a:rPr>
              <a:t>https://nodejs.org/api/stream.html#stream_transform_flush_callback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do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want</a:t>
            </a:r>
            <a:r>
              <a:rPr lang="sk-SK" dirty="0"/>
              <a:t> to </a:t>
            </a:r>
            <a:r>
              <a:rPr lang="sk-SK" dirty="0" err="1"/>
              <a:t>emit</a:t>
            </a:r>
            <a:r>
              <a:rPr lang="sk-SK" dirty="0"/>
              <a:t> </a:t>
            </a:r>
            <a:r>
              <a:rPr lang="sk-SK" dirty="0" err="1"/>
              <a:t>additional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want</a:t>
            </a:r>
            <a:r>
              <a:rPr lang="sk-SK" dirty="0"/>
              <a:t> to </a:t>
            </a:r>
            <a:r>
              <a:rPr lang="sk-SK" dirty="0" err="1"/>
              <a:t>emit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did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emit</a:t>
            </a:r>
            <a:r>
              <a:rPr lang="sk-SK" dirty="0"/>
              <a:t> </a:t>
            </a:r>
            <a:r>
              <a:rPr lang="sk-SK" dirty="0" err="1"/>
              <a:t>anything</a:t>
            </a:r>
            <a:r>
              <a:rPr lang="sk-SK" dirty="0"/>
              <a:t> [29].</a:t>
            </a:r>
          </a:p>
          <a:p>
            <a:r>
              <a:rPr lang="sk-SK" dirty="0"/>
              <a:t>and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emit</a:t>
            </a:r>
            <a:r>
              <a:rPr lang="sk-SK" dirty="0"/>
              <a:t> (</a:t>
            </a:r>
            <a:r>
              <a:rPr lang="sk-SK" dirty="0" err="1"/>
              <a:t>push</a:t>
            </a:r>
            <a:r>
              <a:rPr lang="sk-SK" dirty="0"/>
              <a:t>) </a:t>
            </a:r>
            <a:r>
              <a:rPr lang="sk-SK" dirty="0" err="1"/>
              <a:t>only</a:t>
            </a:r>
            <a:r>
              <a:rPr lang="sk-SK" dirty="0"/>
              <a:t> bom [31]</a:t>
            </a:r>
          </a:p>
          <a:p>
            <a:r>
              <a:rPr lang="sk-SK" dirty="0"/>
              <a:t>drop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flag</a:t>
            </a:r>
            <a:r>
              <a:rPr lang="sk-SK" dirty="0"/>
              <a:t> and </a:t>
            </a:r>
            <a:r>
              <a:rPr lang="sk-SK" dirty="0" err="1"/>
              <a:t>callback</a:t>
            </a:r>
            <a:r>
              <a:rPr lang="sk-SK" dirty="0"/>
              <a:t> [33]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0BF591E-A021-D44E-9F46-57C564AC31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F28ACE2-C257-1548-A720-19E4EA6E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70" y="365125"/>
            <a:ext cx="632002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90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2CAFCD-576C-5A4F-9FD3-AE5B896F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test 0.0.2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DD4FBE-0EB1-2D47-A7F2-736005DF18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tests</a:t>
            </a:r>
            <a:r>
              <a:rPr lang="sk-SK" dirty="0"/>
              <a:t> are </a:t>
            </a:r>
            <a:r>
              <a:rPr lang="sk-SK" dirty="0" err="1"/>
              <a:t>green</a:t>
            </a:r>
            <a:endParaRPr lang="sk-SK" dirty="0"/>
          </a:p>
          <a:p>
            <a:r>
              <a:rPr lang="sk-SK" dirty="0" err="1"/>
              <a:t>good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?</a:t>
            </a:r>
          </a:p>
          <a:p>
            <a:r>
              <a:rPr lang="sk-SK" dirty="0"/>
              <a:t>no </a:t>
            </a:r>
            <a:r>
              <a:rPr lang="sk-SK" dirty="0" err="1"/>
              <a:t>bad</a:t>
            </a:r>
            <a:r>
              <a:rPr lang="sk-SK" dirty="0"/>
              <a:t> </a:t>
            </a:r>
            <a:r>
              <a:rPr lang="sk-SK" dirty="0" err="1"/>
              <a:t>tests</a:t>
            </a:r>
            <a:r>
              <a:rPr lang="sk-SK" dirty="0"/>
              <a:t> or </a:t>
            </a:r>
            <a:r>
              <a:rPr lang="sk-SK" dirty="0" err="1"/>
              <a:t>incomplete</a:t>
            </a:r>
            <a:r>
              <a:rPr lang="sk-SK" dirty="0"/>
              <a:t> </a:t>
            </a:r>
            <a:r>
              <a:rPr lang="sk-SK" dirty="0" err="1"/>
              <a:t>spec</a:t>
            </a:r>
            <a:endParaRPr lang="sk-S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BBF585F-C3BC-964A-85C3-AD792F4923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357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14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00645A-4095-D844-9B57-296CD902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test 0.0.3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93AE0F-3097-3A46-95D0-DF11BF2F05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k-SK" dirty="0" err="1"/>
              <a:t>Incomplete</a:t>
            </a:r>
            <a:r>
              <a:rPr lang="sk-SK" dirty="0"/>
              <a:t> </a:t>
            </a:r>
            <a:r>
              <a:rPr lang="sk-SK" dirty="0" err="1"/>
              <a:t>spec</a:t>
            </a:r>
            <a:r>
              <a:rPr lang="sk-SK" dirty="0"/>
              <a:t>:</a:t>
            </a:r>
          </a:p>
          <a:p>
            <a:r>
              <a:rPr lang="sk-SK" dirty="0" err="1"/>
              <a:t>we</a:t>
            </a:r>
            <a:r>
              <a:rPr lang="sk-SK" dirty="0"/>
              <a:t> do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want</a:t>
            </a:r>
            <a:r>
              <a:rPr lang="sk-SK" dirty="0"/>
              <a:t> to </a:t>
            </a:r>
            <a:r>
              <a:rPr lang="sk-SK" dirty="0" err="1"/>
              <a:t>add</a:t>
            </a:r>
            <a:r>
              <a:rPr lang="sk-SK" dirty="0"/>
              <a:t> BOM to stream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already</a:t>
            </a:r>
            <a:r>
              <a:rPr lang="sk-SK" dirty="0"/>
              <a:t> has </a:t>
            </a:r>
            <a:r>
              <a:rPr lang="sk-SK" dirty="0" err="1"/>
              <a:t>the</a:t>
            </a:r>
            <a:r>
              <a:rPr lang="sk-SK" dirty="0"/>
              <a:t> BOM</a:t>
            </a:r>
          </a:p>
          <a:p>
            <a:pPr marL="0" indent="0">
              <a:buNone/>
            </a:pPr>
            <a:r>
              <a:rPr lang="sk-SK" dirty="0"/>
              <a:t>Test:</a:t>
            </a:r>
          </a:p>
          <a:p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BOM (editor, or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bom.add</a:t>
            </a:r>
            <a:r>
              <a:rPr lang="sk-SK" dirty="0"/>
              <a:t>() </a:t>
            </a:r>
            <a:r>
              <a:rPr lang="sk-SK" dirty="0" err="1"/>
              <a:t>twice</a:t>
            </a:r>
            <a:r>
              <a:rPr lang="sk-SK" dirty="0"/>
              <a:t> [14]</a:t>
            </a:r>
          </a:p>
          <a:p>
            <a:r>
              <a:rPr lang="sk-SK" dirty="0" err="1"/>
              <a:t>assert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content</a:t>
            </a:r>
            <a:r>
              <a:rPr lang="sk-SK" dirty="0"/>
              <a:t> of </a:t>
            </a:r>
            <a:r>
              <a:rPr lang="sk-SK" dirty="0" err="1"/>
              <a:t>returned</a:t>
            </a:r>
            <a:r>
              <a:rPr lang="sk-SK" dirty="0"/>
              <a:t> stream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as </a:t>
            </a:r>
            <a:r>
              <a:rPr lang="sk-SK" dirty="0" err="1"/>
              <a:t>content</a:t>
            </a:r>
            <a:r>
              <a:rPr lang="sk-SK" dirty="0"/>
              <a:t> of </a:t>
            </a:r>
            <a:r>
              <a:rPr lang="sk-SK" dirty="0" err="1"/>
              <a:t>file</a:t>
            </a:r>
            <a:r>
              <a:rPr lang="sk-SK" dirty="0"/>
              <a:t> [23-26]</a:t>
            </a:r>
          </a:p>
          <a:p>
            <a:pPr marL="0" indent="0">
              <a:buNone/>
            </a:pPr>
            <a:r>
              <a:rPr lang="sk-SK" dirty="0"/>
              <a:t>API </a:t>
            </a:r>
            <a:r>
              <a:rPr lang="sk-SK" dirty="0" err="1"/>
              <a:t>introduced</a:t>
            </a:r>
            <a:r>
              <a:rPr lang="sk-SK" dirty="0"/>
              <a:t>:</a:t>
            </a:r>
          </a:p>
          <a:p>
            <a:r>
              <a:rPr lang="sk-SK" dirty="0" err="1"/>
              <a:t>buff.equals</a:t>
            </a:r>
            <a:r>
              <a:rPr lang="sk-SK" dirty="0"/>
              <a:t>(buff2) [25]</a:t>
            </a:r>
          </a:p>
          <a:p>
            <a:r>
              <a:rPr lang="sk-SK" dirty="0" err="1"/>
              <a:t>buff.toJSON</a:t>
            </a:r>
            <a:r>
              <a:rPr lang="sk-SK" dirty="0"/>
              <a:t>() (</a:t>
            </a:r>
            <a:r>
              <a:rPr lang="sk-SK" dirty="0" err="1"/>
              <a:t>JSON.stringify</a:t>
            </a:r>
            <a:r>
              <a:rPr lang="sk-SK" dirty="0"/>
              <a:t>(</a:t>
            </a:r>
            <a:r>
              <a:rPr lang="sk-SK" dirty="0" err="1"/>
              <a:t>buff</a:t>
            </a:r>
            <a:r>
              <a:rPr lang="sk-SK" dirty="0"/>
              <a:t>))	 [26]</a:t>
            </a:r>
          </a:p>
          <a:p>
            <a:r>
              <a:rPr lang="sk-SK" dirty="0" err="1"/>
              <a:t>buff.toString</a:t>
            </a:r>
            <a:r>
              <a:rPr lang="sk-SK" dirty="0"/>
              <a:t>() –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usable</a:t>
            </a:r>
            <a:r>
              <a:rPr lang="sk-SK" dirty="0"/>
              <a:t> to </a:t>
            </a:r>
            <a:r>
              <a:rPr lang="sk-SK" dirty="0" err="1"/>
              <a:t>print</a:t>
            </a:r>
            <a:r>
              <a:rPr lang="sk-SK" dirty="0"/>
              <a:t> </a:t>
            </a:r>
            <a:r>
              <a:rPr lang="sk-SK" b="1" i="1" dirty="0" err="1"/>
              <a:t>raw</a:t>
            </a:r>
            <a:r>
              <a:rPr lang="sk-SK" b="1" i="1" dirty="0"/>
              <a:t> </a:t>
            </a:r>
            <a:r>
              <a:rPr lang="sk-SK" dirty="0" err="1"/>
              <a:t>buff</a:t>
            </a:r>
            <a:r>
              <a:rPr lang="sk-SK" dirty="0"/>
              <a:t> </a:t>
            </a:r>
            <a:r>
              <a:rPr lang="sk-SK" dirty="0" err="1"/>
              <a:t>data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9D174A5-F9A4-1343-B543-D9AA71AF10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84FBED-7C33-2140-9835-55A5E9FC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25625"/>
            <a:ext cx="5939802" cy="45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1984C-D800-104F-A8EE-175BE688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test 0.0.3 </a:t>
            </a:r>
            <a:r>
              <a:rPr lang="sk-SK" dirty="0" err="1"/>
              <a:t>with</a:t>
            </a:r>
            <a:r>
              <a:rPr lang="sk-SK" dirty="0"/>
              <a:t> 0.0.2 </a:t>
            </a:r>
            <a:r>
              <a:rPr lang="sk-SK" dirty="0" err="1"/>
              <a:t>impl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356787-52BD-054D-99E0-AB056C635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00336" cy="4351338"/>
          </a:xfrm>
        </p:spPr>
        <p:txBody>
          <a:bodyPr/>
          <a:lstStyle/>
          <a:p>
            <a:r>
              <a:rPr lang="sk-SK" dirty="0"/>
              <a:t>test </a:t>
            </a:r>
            <a:r>
              <a:rPr lang="sk-SK" dirty="0" err="1"/>
              <a:t>fails</a:t>
            </a:r>
            <a:endParaRPr lang="sk-SK" dirty="0"/>
          </a:p>
          <a:p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assert</a:t>
            </a:r>
            <a:r>
              <a:rPr lang="sk-SK" dirty="0"/>
              <a:t> </a:t>
            </a:r>
            <a:r>
              <a:rPr lang="sk-SK" dirty="0" err="1"/>
              <a:t>message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clear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contents</a:t>
            </a:r>
            <a:r>
              <a:rPr lang="sk-SK" dirty="0"/>
              <a:t> of buffer </a:t>
            </a:r>
            <a:r>
              <a:rPr lang="sk-SK" dirty="0" err="1"/>
              <a:t>contains</a:t>
            </a:r>
            <a:r>
              <a:rPr lang="sk-SK" dirty="0"/>
              <a:t> </a:t>
            </a:r>
            <a:r>
              <a:rPr lang="sk-SK" dirty="0" err="1"/>
              <a:t>duplicate</a:t>
            </a:r>
            <a:r>
              <a:rPr lang="sk-SK" dirty="0"/>
              <a:t> </a:t>
            </a:r>
            <a:r>
              <a:rPr lang="sk-SK" dirty="0" err="1"/>
              <a:t>sequence</a:t>
            </a:r>
            <a:r>
              <a:rPr lang="sk-SK" dirty="0"/>
              <a:t> of BOM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B9D5445-04F4-DC4D-BCA5-458F60E832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23224E7-60A8-284C-A521-8BDE5986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55" y="1784350"/>
            <a:ext cx="7050367" cy="29886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247C918-6AAB-A749-85AD-850B993E4BF7}"/>
              </a:ext>
            </a:extLst>
          </p:cNvPr>
          <p:cNvSpPr/>
          <p:nvPr/>
        </p:nvSpPr>
        <p:spPr>
          <a:xfrm>
            <a:off x="6953459" y="3516923"/>
            <a:ext cx="1075174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618B8E4-773F-C140-883A-DC75BC226AE9}"/>
              </a:ext>
            </a:extLst>
          </p:cNvPr>
          <p:cNvSpPr/>
          <p:nvPr/>
        </p:nvSpPr>
        <p:spPr>
          <a:xfrm>
            <a:off x="8028633" y="3516923"/>
            <a:ext cx="1075174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2BCDEA0-DD25-A843-A0BB-72F35BDE98C4}"/>
              </a:ext>
            </a:extLst>
          </p:cNvPr>
          <p:cNvCxnSpPr/>
          <p:nvPr/>
        </p:nvCxnSpPr>
        <p:spPr>
          <a:xfrm flipV="1">
            <a:off x="7596554" y="3868615"/>
            <a:ext cx="0" cy="401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35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1B2619-51D7-E442-9A05-6DF168FB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version</a:t>
            </a:r>
            <a:r>
              <a:rPr lang="sk-SK" dirty="0"/>
              <a:t> 0.0.3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982118-3DEA-0240-BDA8-3EAB7FEA7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53124" cy="4351338"/>
          </a:xfrm>
        </p:spPr>
        <p:txBody>
          <a:bodyPr/>
          <a:lstStyle/>
          <a:p>
            <a:pPr marL="0" indent="0">
              <a:buNone/>
            </a:pP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reading</a:t>
            </a:r>
            <a:r>
              <a:rPr lang="sk-SK" dirty="0"/>
              <a:t>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chunk</a:t>
            </a:r>
            <a:r>
              <a:rPr lang="sk-SK" dirty="0"/>
              <a:t>:</a:t>
            </a:r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comare</a:t>
            </a:r>
            <a:r>
              <a:rPr lang="sk-SK" dirty="0"/>
              <a:t>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bytes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chunk</a:t>
            </a:r>
            <a:r>
              <a:rPr lang="sk-SK" dirty="0"/>
              <a:t> [18] </a:t>
            </a:r>
            <a:r>
              <a:rPr lang="sk-SK" dirty="0" err="1"/>
              <a:t>with</a:t>
            </a:r>
            <a:r>
              <a:rPr lang="sk-SK" dirty="0"/>
              <a:t> bom [19] and </a:t>
            </a:r>
            <a:r>
              <a:rPr lang="sk-SK" dirty="0" err="1"/>
              <a:t>push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there</a:t>
            </a:r>
            <a:r>
              <a:rPr lang="sk-SK" dirty="0"/>
              <a:t> [20].</a:t>
            </a:r>
          </a:p>
          <a:p>
            <a:r>
              <a:rPr lang="sk-SK" dirty="0"/>
              <a:t>So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extra 3 </a:t>
            </a:r>
            <a:r>
              <a:rPr lang="sk-SK" dirty="0" err="1"/>
              <a:t>lines</a:t>
            </a:r>
            <a:r>
              <a:rPr lang="sk-SK" dirty="0"/>
              <a:t> to </a:t>
            </a:r>
            <a:r>
              <a:rPr lang="sk-SK" dirty="0" err="1"/>
              <a:t>our</a:t>
            </a:r>
            <a:r>
              <a:rPr lang="sk-SK" dirty="0"/>
              <a:t> </a:t>
            </a:r>
            <a:r>
              <a:rPr lang="sk-SK" dirty="0" err="1"/>
              <a:t>existing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do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fix </a:t>
            </a:r>
            <a:r>
              <a:rPr lang="sk-SK" dirty="0" err="1"/>
              <a:t>flush</a:t>
            </a:r>
            <a:r>
              <a:rPr lang="sk-SK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0C87E44-489F-BE44-925D-310EBB2FDE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E65881-A074-FB4A-B099-6456D8A3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036" y="1512888"/>
            <a:ext cx="6521964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94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E7C62F-A97F-374B-BD4B-8FE859B8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test 0.0.3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A4A942-84A8-1B43-9D1A-3537027847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/>
              <a:t>Change </a:t>
            </a:r>
            <a:r>
              <a:rPr lang="sk-SK" dirty="0" err="1"/>
              <a:t>impl</a:t>
            </a:r>
            <a:r>
              <a:rPr lang="sk-SK" dirty="0"/>
              <a:t>. </a:t>
            </a:r>
            <a:r>
              <a:rPr lang="sk-SK" dirty="0" err="1"/>
              <a:t>version</a:t>
            </a:r>
            <a:r>
              <a:rPr lang="sk-SK" dirty="0"/>
              <a:t> in index</a:t>
            </a:r>
          </a:p>
          <a:p>
            <a:r>
              <a:rPr lang="sk-SK" dirty="0"/>
              <a:t>run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tests</a:t>
            </a:r>
            <a:endParaRPr lang="sk-SK" dirty="0"/>
          </a:p>
          <a:p>
            <a:r>
              <a:rPr lang="sk-SK" dirty="0" err="1"/>
              <a:t>green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good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?</a:t>
            </a:r>
          </a:p>
          <a:p>
            <a:pPr lvl="1"/>
            <a:r>
              <a:rPr lang="sk-SK" dirty="0"/>
              <a:t>no </a:t>
            </a:r>
            <a:r>
              <a:rPr lang="sk-SK" dirty="0" err="1"/>
              <a:t>bad</a:t>
            </a:r>
            <a:r>
              <a:rPr lang="sk-SK" dirty="0"/>
              <a:t> test </a:t>
            </a:r>
          </a:p>
          <a:p>
            <a:pPr lvl="1"/>
            <a:r>
              <a:rPr lang="sk-SK" dirty="0"/>
              <a:t>and </a:t>
            </a:r>
            <a:r>
              <a:rPr lang="sk-SK" dirty="0" err="1"/>
              <a:t>bad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assumptions</a:t>
            </a:r>
            <a:endParaRPr lang="sk-S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2D1DF8A-D6F5-5744-A192-C26BCA9149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7865" y="1825625"/>
            <a:ext cx="51702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5BAB2B-8719-6C4D-9508-2F1467AB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version</a:t>
            </a:r>
            <a:r>
              <a:rPr lang="sk-SK" dirty="0"/>
              <a:t> 0.0.3</a:t>
            </a:r>
            <a:br>
              <a:rPr lang="sk-SK" dirty="0"/>
            </a:br>
            <a:r>
              <a:rPr lang="sk-SK" dirty="0"/>
              <a:t>test 0.0.4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75CBA8-24DF-7545-B36E-C00CF423D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28103" cy="4351338"/>
          </a:xfrm>
          <a:noFill/>
          <a:ln>
            <a:noFill/>
          </a:ln>
        </p:spPr>
        <p:txBody>
          <a:bodyPr/>
          <a:lstStyle/>
          <a:p>
            <a:r>
              <a:rPr lang="sk-SK" dirty="0" err="1"/>
              <a:t>bad</a:t>
            </a:r>
            <a:r>
              <a:rPr lang="sk-SK" dirty="0"/>
              <a:t> </a:t>
            </a:r>
            <a:r>
              <a:rPr lang="sk-SK" dirty="0" err="1"/>
              <a:t>assumtions</a:t>
            </a:r>
            <a:r>
              <a:rPr lang="sk-SK" dirty="0"/>
              <a:t> </a:t>
            </a:r>
          </a:p>
          <a:p>
            <a:r>
              <a:rPr lang="sk-SK" dirty="0" err="1"/>
              <a:t>chunk</a:t>
            </a:r>
            <a:r>
              <a:rPr lang="sk-SK" dirty="0"/>
              <a:t> </a:t>
            </a:r>
            <a:r>
              <a:rPr lang="sk-SK" dirty="0" err="1"/>
              <a:t>size</a:t>
            </a:r>
            <a:r>
              <a:rPr lang="sk-SK" dirty="0"/>
              <a:t> in </a:t>
            </a:r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does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3+ in </a:t>
            </a:r>
            <a:r>
              <a:rPr lang="sk-SK" dirty="0" err="1"/>
              <a:t>length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guaranteed</a:t>
            </a:r>
            <a:r>
              <a:rPr lang="sk-SK" dirty="0"/>
              <a:t> and </a:t>
            </a:r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shall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do </a:t>
            </a:r>
            <a:r>
              <a:rPr lang="sk-SK" dirty="0" err="1"/>
              <a:t>any</a:t>
            </a:r>
            <a:r>
              <a:rPr lang="sk-SK" dirty="0"/>
              <a:t> </a:t>
            </a:r>
            <a:r>
              <a:rPr lang="sk-SK" dirty="0" err="1"/>
              <a:t>assumptions</a:t>
            </a:r>
            <a:r>
              <a:rPr lang="sk-SK" dirty="0"/>
              <a:t> </a:t>
            </a:r>
            <a:r>
              <a:rPr lang="sk-SK" dirty="0" err="1"/>
              <a:t>about</a:t>
            </a:r>
            <a:r>
              <a:rPr lang="sk-SK" dirty="0"/>
              <a:t> </a:t>
            </a:r>
            <a:r>
              <a:rPr lang="sk-SK" dirty="0" err="1"/>
              <a:t>chunk</a:t>
            </a:r>
            <a:r>
              <a:rPr lang="sk-SK" dirty="0"/>
              <a:t> </a:t>
            </a:r>
            <a:r>
              <a:rPr lang="sk-SK" dirty="0" err="1"/>
              <a:t>sizes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producer</a:t>
            </a:r>
            <a:endParaRPr lang="sk-SK" dirty="0"/>
          </a:p>
          <a:p>
            <a:pPr lvl="1"/>
            <a:r>
              <a:rPr lang="sk-SK" dirty="0"/>
              <a:t>Čo ak mi </a:t>
            </a:r>
            <a:r>
              <a:rPr lang="sk-SK" dirty="0" err="1"/>
              <a:t>producer</a:t>
            </a:r>
            <a:r>
              <a:rPr lang="sk-SK" dirty="0"/>
              <a:t> pošle 2 byty a potom 2 byty ? </a:t>
            </a:r>
          </a:p>
          <a:p>
            <a:r>
              <a:rPr lang="sk-SK" dirty="0" err="1"/>
              <a:t>How</a:t>
            </a:r>
            <a:r>
              <a:rPr lang="sk-SK" dirty="0"/>
              <a:t> to </a:t>
            </a:r>
            <a:r>
              <a:rPr lang="sk-SK" dirty="0" err="1"/>
              <a:t>write</a:t>
            </a:r>
            <a:r>
              <a:rPr lang="sk-SK" dirty="0"/>
              <a:t> test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?</a:t>
            </a:r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66A1590-A25B-8E40-A70B-83FF6A8C7C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ADD5B42-0791-D74C-B3F4-894AB9C3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88" y="1068257"/>
            <a:ext cx="6229242" cy="1514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1F91861-0993-B542-BEE6-10F8F37EAF3D}"/>
              </a:ext>
            </a:extLst>
          </p:cNvPr>
          <p:cNvSpPr/>
          <p:nvPr/>
        </p:nvSpPr>
        <p:spPr>
          <a:xfrm>
            <a:off x="8836809" y="1690688"/>
            <a:ext cx="1764202" cy="228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20711D2-FF39-6A44-8EE4-B22D48CC61F1}"/>
              </a:ext>
            </a:extLst>
          </p:cNvPr>
          <p:cNvSpPr/>
          <p:nvPr/>
        </p:nvSpPr>
        <p:spPr>
          <a:xfrm>
            <a:off x="7542246" y="1098119"/>
            <a:ext cx="576822" cy="228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FCE6E1-A9BA-3646-9429-2F33A7C5C799}"/>
              </a:ext>
            </a:extLst>
          </p:cNvPr>
          <p:cNvSpPr/>
          <p:nvPr/>
        </p:nvSpPr>
        <p:spPr>
          <a:xfrm>
            <a:off x="7357078" y="1915240"/>
            <a:ext cx="2641032" cy="228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83190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2335B1-2A29-4E43-BBEB-9886F010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test 0.0.4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32F58B-ADF9-8B4F-8056-B8CAA54DA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4407040" cy="2424828"/>
          </a:xfrm>
        </p:spPr>
        <p:txBody>
          <a:bodyPr>
            <a:normAutofit fontScale="77500" lnSpcReduction="20000"/>
          </a:bodyPr>
          <a:lstStyle/>
          <a:p>
            <a:r>
              <a:rPr lang="sk-SK" dirty="0"/>
              <a:t>to </a:t>
            </a:r>
            <a:r>
              <a:rPr lang="sk-SK" dirty="0" err="1"/>
              <a:t>create</a:t>
            </a:r>
            <a:r>
              <a:rPr lang="sk-SK" dirty="0"/>
              <a:t> test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arbitrary</a:t>
            </a:r>
            <a:r>
              <a:rPr lang="sk-SK" dirty="0"/>
              <a:t> </a:t>
            </a:r>
            <a:r>
              <a:rPr lang="sk-SK" dirty="0" err="1"/>
              <a:t>sizes</a:t>
            </a:r>
            <a:r>
              <a:rPr lang="sk-SK" dirty="0"/>
              <a:t>, just </a:t>
            </a:r>
            <a:r>
              <a:rPr lang="sk-SK" dirty="0" err="1"/>
              <a:t>modify</a:t>
            </a:r>
            <a:r>
              <a:rPr lang="sk-SK" dirty="0"/>
              <a:t> 0.0.3 test and set </a:t>
            </a:r>
            <a:r>
              <a:rPr lang="sk-SK" dirty="0" err="1"/>
              <a:t>highWaterMark</a:t>
            </a:r>
            <a:r>
              <a:rPr lang="sk-SK" dirty="0"/>
              <a:t> (buffer </a:t>
            </a:r>
            <a:r>
              <a:rPr lang="sk-SK" dirty="0" err="1"/>
              <a:t>size</a:t>
            </a:r>
            <a:r>
              <a:rPr lang="sk-SK" dirty="0"/>
              <a:t>) on </a:t>
            </a:r>
            <a:r>
              <a:rPr lang="sk-SK" dirty="0" err="1"/>
              <a:t>Readable</a:t>
            </a:r>
            <a:r>
              <a:rPr lang="sk-SK" dirty="0"/>
              <a:t> (</a:t>
            </a:r>
            <a:r>
              <a:rPr lang="sk-SK" dirty="0" err="1"/>
              <a:t>producer</a:t>
            </a:r>
            <a:r>
              <a:rPr lang="sk-SK" dirty="0"/>
              <a:t>) [15].</a:t>
            </a:r>
          </a:p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cause</a:t>
            </a:r>
            <a:r>
              <a:rPr lang="sk-SK" dirty="0"/>
              <a:t> </a:t>
            </a:r>
            <a:r>
              <a:rPr lang="sk-SK" dirty="0" err="1"/>
              <a:t>producer</a:t>
            </a:r>
            <a:r>
              <a:rPr lang="sk-SK" dirty="0"/>
              <a:t> to </a:t>
            </a:r>
            <a:r>
              <a:rPr lang="sk-SK" dirty="0" err="1"/>
              <a:t>emit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to </a:t>
            </a:r>
            <a:r>
              <a:rPr lang="sk-SK" dirty="0" err="1"/>
              <a:t>Translate</a:t>
            </a:r>
            <a:r>
              <a:rPr lang="sk-SK" dirty="0"/>
              <a:t> and </a:t>
            </a:r>
            <a:r>
              <a:rPr lang="sk-SK" dirty="0" err="1"/>
              <a:t>calling</a:t>
            </a:r>
            <a:r>
              <a:rPr lang="sk-SK" dirty="0"/>
              <a:t> _</a:t>
            </a:r>
            <a:r>
              <a:rPr lang="sk-SK" dirty="0" err="1"/>
              <a:t>translate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2 </a:t>
            </a:r>
            <a:r>
              <a:rPr lang="sk-SK" dirty="0" err="1"/>
              <a:t>bytes</a:t>
            </a:r>
            <a:r>
              <a:rPr lang="sk-SK" dirty="0"/>
              <a:t> </a:t>
            </a:r>
            <a:r>
              <a:rPr lang="sk-SK" dirty="0" err="1"/>
              <a:t>chunk</a:t>
            </a:r>
            <a:r>
              <a:rPr lang="sk-SK" dirty="0"/>
              <a:t>, and to </a:t>
            </a:r>
            <a:r>
              <a:rPr lang="sk-SK" dirty="0" err="1"/>
              <a:t>fail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check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already</a:t>
            </a:r>
            <a:r>
              <a:rPr lang="sk-SK" dirty="0"/>
              <a:t> </a:t>
            </a:r>
            <a:r>
              <a:rPr lang="sk-SK" dirty="0" err="1"/>
              <a:t>existing</a:t>
            </a:r>
            <a:r>
              <a:rPr lang="sk-SK" dirty="0"/>
              <a:t> BOM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7BCC546-B619-7F4E-91E6-8A156C9BA4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sk-S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4353B4-9BA8-F246-A78D-AD833FC8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712" y="681037"/>
            <a:ext cx="6457288" cy="57325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F9E1397-59E4-834A-8C52-C8FEA6609405}"/>
              </a:ext>
            </a:extLst>
          </p:cNvPr>
          <p:cNvSpPr/>
          <p:nvPr/>
        </p:nvSpPr>
        <p:spPr>
          <a:xfrm>
            <a:off x="9326555" y="2437754"/>
            <a:ext cx="2188856" cy="235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19F22FF-994F-C84F-A92A-62FF9C41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4" y="4385392"/>
            <a:ext cx="5073371" cy="20128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0889631-4BF3-B94C-AD63-E68E11CDE6F4}"/>
              </a:ext>
            </a:extLst>
          </p:cNvPr>
          <p:cNvSpPr/>
          <p:nvPr/>
        </p:nvSpPr>
        <p:spPr>
          <a:xfrm>
            <a:off x="2101790" y="5482405"/>
            <a:ext cx="1606052" cy="204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572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794DB0-4A77-B843-A7CC-15E4F0B5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Goal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078766-404C-D44B-857F-BF3932F0E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Understanding</a:t>
            </a:r>
            <a:r>
              <a:rPr lang="sk-SK" dirty="0"/>
              <a:t> </a:t>
            </a:r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contract</a:t>
            </a:r>
            <a:endParaRPr lang="sk-SK" dirty="0"/>
          </a:p>
          <a:p>
            <a:pPr lvl="1"/>
            <a:r>
              <a:rPr lang="sk-SK" dirty="0"/>
              <a:t>_</a:t>
            </a:r>
            <a:r>
              <a:rPr lang="sk-SK" dirty="0" err="1"/>
              <a:t>flush</a:t>
            </a:r>
            <a:endParaRPr lang="sk-SK" dirty="0"/>
          </a:p>
          <a:p>
            <a:pPr lvl="1"/>
            <a:r>
              <a:rPr lang="sk-SK" dirty="0"/>
              <a:t>Stream state</a:t>
            </a:r>
          </a:p>
          <a:p>
            <a:pPr lvl="1"/>
            <a:r>
              <a:rPr lang="sk-SK" dirty="0" err="1"/>
              <a:t>Releasing</a:t>
            </a:r>
            <a:r>
              <a:rPr lang="sk-SK" dirty="0"/>
              <a:t> </a:t>
            </a:r>
            <a:r>
              <a:rPr lang="sk-SK" dirty="0" err="1"/>
              <a:t>resources</a:t>
            </a:r>
            <a:endParaRPr lang="sk-SK" dirty="0"/>
          </a:p>
          <a:p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usage</a:t>
            </a:r>
            <a:r>
              <a:rPr lang="sk-SK" dirty="0"/>
              <a:t> of Buffer API</a:t>
            </a:r>
          </a:p>
          <a:p>
            <a:pPr lvl="1"/>
            <a:r>
              <a:rPr lang="sk-SK" dirty="0" err="1"/>
              <a:t>Buffer.from</a:t>
            </a:r>
            <a:endParaRPr lang="sk-SK" dirty="0"/>
          </a:p>
          <a:p>
            <a:pPr lvl="1"/>
            <a:r>
              <a:rPr lang="sk-SK" dirty="0" err="1"/>
              <a:t>Buf.equals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2374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94329A-9017-FA49-86A9-73FDDA246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version</a:t>
            </a:r>
            <a:r>
              <a:rPr lang="sk-SK" dirty="0"/>
              <a:t> 0.0.4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2AB4C6-17E2-B041-A02C-715CA8B280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refactor</a:t>
            </a:r>
            <a:r>
              <a:rPr lang="sk-SK" dirty="0"/>
              <a:t> – </a:t>
            </a:r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isolate</a:t>
            </a:r>
            <a:r>
              <a:rPr lang="sk-SK" dirty="0"/>
              <a:t> </a:t>
            </a:r>
            <a:r>
              <a:rPr lang="sk-SK" dirty="0" err="1"/>
              <a:t>problematic</a:t>
            </a:r>
            <a:r>
              <a:rPr lang="sk-SK" dirty="0"/>
              <a:t> </a:t>
            </a:r>
            <a:r>
              <a:rPr lang="sk-SK" dirty="0" err="1"/>
              <a:t>situation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, </a:t>
            </a:r>
            <a:r>
              <a:rPr lang="sk-SK" dirty="0" err="1"/>
              <a:t>else</a:t>
            </a:r>
            <a:endParaRPr lang="sk-SK" dirty="0"/>
          </a:p>
          <a:p>
            <a:r>
              <a:rPr lang="sk-SK" dirty="0" err="1"/>
              <a:t>slice</a:t>
            </a:r>
            <a:r>
              <a:rPr lang="sk-SK" dirty="0"/>
              <a:t> –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bigger</a:t>
            </a:r>
            <a:r>
              <a:rPr lang="sk-SK" dirty="0"/>
              <a:t> end </a:t>
            </a:r>
            <a:r>
              <a:rPr lang="sk-SK" dirty="0" err="1"/>
              <a:t>returns</a:t>
            </a:r>
            <a:r>
              <a:rPr lang="sk-SK" dirty="0"/>
              <a:t> buffer of </a:t>
            </a:r>
            <a:r>
              <a:rPr lang="sk-SK" dirty="0" err="1"/>
              <a:t>real</a:t>
            </a:r>
            <a:r>
              <a:rPr lang="sk-SK" dirty="0"/>
              <a:t> </a:t>
            </a:r>
            <a:r>
              <a:rPr lang="sk-SK" dirty="0" err="1"/>
              <a:t>size</a:t>
            </a:r>
            <a:r>
              <a:rPr lang="sk-SK" dirty="0"/>
              <a:t>, so </a:t>
            </a:r>
            <a:r>
              <a:rPr lang="sk-SK" dirty="0" err="1"/>
              <a:t>slice</a:t>
            </a:r>
            <a:r>
              <a:rPr lang="sk-SK" dirty="0"/>
              <a:t>(0,3)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fail</a:t>
            </a:r>
            <a:r>
              <a:rPr lang="sk-SK" dirty="0"/>
              <a:t> 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new buffer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size</a:t>
            </a:r>
            <a:r>
              <a:rPr lang="sk-SK" dirty="0"/>
              <a:t> 3, or 2 or 1 [19]</a:t>
            </a:r>
          </a:p>
          <a:p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case</a:t>
            </a:r>
            <a:r>
              <a:rPr lang="sk-SK" dirty="0"/>
              <a:t> of &lt; 3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make</a:t>
            </a:r>
            <a:r>
              <a:rPr lang="sk-SK" dirty="0"/>
              <a:t> new </a:t>
            </a:r>
            <a:r>
              <a:rPr lang="sk-SK" dirty="0" err="1"/>
              <a:t>code</a:t>
            </a:r>
            <a:r>
              <a:rPr lang="sk-SK" dirty="0"/>
              <a:t> [20]</a:t>
            </a:r>
          </a:p>
          <a:p>
            <a:r>
              <a:rPr lang="sk-SK" dirty="0"/>
              <a:t>in </a:t>
            </a:r>
            <a:r>
              <a:rPr lang="sk-SK" dirty="0" err="1"/>
              <a:t>case</a:t>
            </a:r>
            <a:r>
              <a:rPr lang="sk-SK" dirty="0"/>
              <a:t> of 3 (</a:t>
            </a:r>
            <a:r>
              <a:rPr lang="sk-SK" dirty="0" err="1"/>
              <a:t>normal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continue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original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branch</a:t>
            </a:r>
            <a:r>
              <a:rPr lang="sk-SK" dirty="0"/>
              <a:t>) [22-27]</a:t>
            </a:r>
          </a:p>
          <a:p>
            <a:pPr lvl="1"/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new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report </a:t>
            </a:r>
            <a:r>
              <a:rPr lang="sk-SK" dirty="0" err="1"/>
              <a:t>unsupported</a:t>
            </a:r>
            <a:r>
              <a:rPr lang="sk-SK" dirty="0"/>
              <a:t> </a:t>
            </a:r>
            <a:r>
              <a:rPr lang="sk-SK" dirty="0" err="1"/>
              <a:t>operation</a:t>
            </a:r>
            <a:r>
              <a:rPr lang="sk-SK" dirty="0"/>
              <a:t> and </a:t>
            </a:r>
            <a:r>
              <a:rPr lang="sk-SK" dirty="0" err="1"/>
              <a:t>fail</a:t>
            </a:r>
            <a:r>
              <a:rPr lang="sk-SK" dirty="0"/>
              <a:t> [21]</a:t>
            </a:r>
          </a:p>
          <a:p>
            <a:pPr lvl="1"/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guarder</a:t>
            </a:r>
            <a:r>
              <a:rPr lang="sk-SK" dirty="0"/>
              <a:t> </a:t>
            </a:r>
            <a:r>
              <a:rPr lang="sk-SK" dirty="0" err="1"/>
              <a:t>wioth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to </a:t>
            </a:r>
            <a:r>
              <a:rPr lang="sk-SK" dirty="0" err="1"/>
              <a:t>avoid</a:t>
            </a:r>
            <a:r>
              <a:rPr lang="sk-SK" dirty="0"/>
              <a:t> </a:t>
            </a:r>
            <a:r>
              <a:rPr lang="sk-SK" dirty="0" err="1"/>
              <a:t>duplicit</a:t>
            </a:r>
            <a:r>
              <a:rPr lang="sk-SK" dirty="0"/>
              <a:t> </a:t>
            </a:r>
            <a:r>
              <a:rPr lang="sk-SK" dirty="0" err="1"/>
              <a:t>callbacks</a:t>
            </a:r>
            <a:r>
              <a:rPr lang="sk-SK" dirty="0"/>
              <a:t> [21]</a:t>
            </a:r>
          </a:p>
          <a:p>
            <a:r>
              <a:rPr lang="sk-SK" dirty="0" err="1"/>
              <a:t>Even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big </a:t>
            </a:r>
            <a:r>
              <a:rPr lang="sk-SK" dirty="0" err="1"/>
              <a:t>improvement</a:t>
            </a:r>
            <a:r>
              <a:rPr lang="sk-SK" dirty="0"/>
              <a:t>, </a:t>
            </a:r>
            <a:r>
              <a:rPr lang="sk-SK" dirty="0" err="1"/>
              <a:t>failing</a:t>
            </a:r>
            <a:r>
              <a:rPr lang="sk-SK" dirty="0"/>
              <a:t> </a:t>
            </a:r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producing</a:t>
            </a:r>
            <a:r>
              <a:rPr lang="sk-SK" dirty="0"/>
              <a:t> </a:t>
            </a:r>
            <a:r>
              <a:rPr lang="sk-SK" dirty="0" err="1"/>
              <a:t>incorrect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(</a:t>
            </a:r>
            <a:r>
              <a:rPr lang="sk-SK" b="1" i="1" dirty="0" err="1"/>
              <a:t>double</a:t>
            </a:r>
            <a:r>
              <a:rPr lang="sk-SK" b="1" i="1" dirty="0"/>
              <a:t> BOM</a:t>
            </a:r>
            <a:r>
              <a:rPr lang="sk-SK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C4B8AF-3DDB-2B45-BC5E-C0EE821D5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499C34-C1F7-7548-BFB3-31DE9C14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16396"/>
            <a:ext cx="5178254" cy="3428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28D75C-EAE1-6F4D-B60A-1E095244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254468"/>
            <a:ext cx="5178254" cy="126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19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FE5C0A-45D4-5441-9C6A-14BFF8F6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182" cy="1325563"/>
          </a:xfrm>
        </p:spPr>
        <p:txBody>
          <a:bodyPr/>
          <a:lstStyle/>
          <a:p>
            <a:r>
              <a:rPr lang="sk-SK" dirty="0" err="1"/>
              <a:t>version</a:t>
            </a:r>
            <a:r>
              <a:rPr lang="sk-SK" dirty="0"/>
              <a:t> 0.0.5</a:t>
            </a:r>
            <a:br>
              <a:rPr lang="sk-SK" dirty="0"/>
            </a:br>
            <a:r>
              <a:rPr lang="sk-SK" dirty="0" err="1"/>
              <a:t>complete</a:t>
            </a:r>
            <a:r>
              <a:rPr lang="sk-SK" dirty="0"/>
              <a:t> </a:t>
            </a:r>
            <a:r>
              <a:rPr lang="sk-SK" dirty="0" err="1"/>
              <a:t>rewrite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CC47F2-10BD-074D-B348-E71A9F6A38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 err="1"/>
              <a:t>until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at </a:t>
            </a:r>
            <a:r>
              <a:rPr lang="sk-SK" dirty="0" err="1"/>
              <a:t>least</a:t>
            </a:r>
            <a:r>
              <a:rPr lang="sk-SK" dirty="0"/>
              <a:t> 3 </a:t>
            </a:r>
            <a:r>
              <a:rPr lang="sk-SK" dirty="0" err="1"/>
              <a:t>bytes</a:t>
            </a:r>
            <a:r>
              <a:rPr lang="sk-SK" dirty="0"/>
              <a:t>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buffer </a:t>
            </a:r>
            <a:r>
              <a:rPr lang="sk-SK" dirty="0" err="1"/>
              <a:t>chunks</a:t>
            </a:r>
            <a:r>
              <a:rPr lang="sk-SK" dirty="0"/>
              <a:t> </a:t>
            </a:r>
            <a:r>
              <a:rPr lang="sk-SK" dirty="0" err="1"/>
              <a:t>internally</a:t>
            </a:r>
            <a:r>
              <a:rPr lang="sk-SK" dirty="0"/>
              <a:t> [20,26]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example</a:t>
            </a:r>
            <a:r>
              <a:rPr lang="sk-SK" dirty="0"/>
              <a:t> as </a:t>
            </a:r>
            <a:r>
              <a:rPr lang="sk-SK" dirty="0" err="1"/>
              <a:t>array</a:t>
            </a:r>
            <a:r>
              <a:rPr lang="sk-SK" dirty="0"/>
              <a:t> of </a:t>
            </a:r>
            <a:r>
              <a:rPr lang="sk-SK" dirty="0" err="1"/>
              <a:t>Buffers</a:t>
            </a:r>
            <a:r>
              <a:rPr lang="sk-SK" dirty="0"/>
              <a:t>, and do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push</a:t>
            </a:r>
            <a:r>
              <a:rPr lang="sk-SK" dirty="0"/>
              <a:t>(), just </a:t>
            </a:r>
            <a:r>
              <a:rPr lang="sk-SK" dirty="0" err="1"/>
              <a:t>call</a:t>
            </a:r>
            <a:r>
              <a:rPr lang="sk-SK" dirty="0"/>
              <a:t> </a:t>
            </a:r>
            <a:r>
              <a:rPr lang="sk-SK" dirty="0" err="1"/>
              <a:t>cb</a:t>
            </a:r>
            <a:r>
              <a:rPr lang="sk-SK" dirty="0"/>
              <a:t>() [30].</a:t>
            </a:r>
          </a:p>
          <a:p>
            <a:r>
              <a:rPr lang="sk-SK" dirty="0" err="1"/>
              <a:t>Once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bytes</a:t>
            </a:r>
            <a:r>
              <a:rPr lang="sk-SK" dirty="0"/>
              <a:t> and more </a:t>
            </a:r>
            <a:r>
              <a:rPr lang="sk-SK" dirty="0" err="1"/>
              <a:t>buffered</a:t>
            </a:r>
            <a:r>
              <a:rPr lang="sk-SK" dirty="0"/>
              <a:t> [27,11,12]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decide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bom </a:t>
            </a:r>
            <a:r>
              <a:rPr lang="sk-SK" dirty="0" err="1"/>
              <a:t>shall</a:t>
            </a:r>
            <a:r>
              <a:rPr lang="sk-SK" dirty="0"/>
              <a:t> or </a:t>
            </a:r>
            <a:r>
              <a:rPr lang="sk-SK" dirty="0" err="1"/>
              <a:t>shall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written</a:t>
            </a:r>
            <a:r>
              <a:rPr lang="sk-SK" dirty="0"/>
              <a:t> [39,13] and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send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previously</a:t>
            </a:r>
            <a:r>
              <a:rPr lang="sk-SK" dirty="0"/>
              <a:t> </a:t>
            </a:r>
            <a:r>
              <a:rPr lang="sk-SK" dirty="0" err="1"/>
              <a:t>buffered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[40,38]</a:t>
            </a:r>
          </a:p>
          <a:p>
            <a:r>
              <a:rPr lang="sk-SK" dirty="0" err="1"/>
              <a:t>Line</a:t>
            </a:r>
            <a:r>
              <a:rPr lang="sk-SK" dirty="0"/>
              <a:t> 26 </a:t>
            </a:r>
            <a:r>
              <a:rPr lang="sk-SK" dirty="0" err="1"/>
              <a:t>pushes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to </a:t>
            </a:r>
            <a:r>
              <a:rPr lang="sk-SK" dirty="0" err="1"/>
              <a:t>internal</a:t>
            </a:r>
            <a:r>
              <a:rPr lang="sk-SK" dirty="0"/>
              <a:t> buffer </a:t>
            </a:r>
            <a:r>
              <a:rPr lang="sk-SK" dirty="0" err="1"/>
              <a:t>before</a:t>
            </a:r>
            <a:r>
              <a:rPr lang="sk-SK" dirty="0"/>
              <a:t> </a:t>
            </a:r>
            <a:r>
              <a:rPr lang="sk-SK" dirty="0" err="1"/>
              <a:t>chceking</a:t>
            </a:r>
            <a:r>
              <a:rPr lang="sk-SK" dirty="0"/>
              <a:t>,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able</a:t>
            </a:r>
            <a:r>
              <a:rPr lang="sk-SK" dirty="0"/>
              <a:t> to </a:t>
            </a:r>
            <a:r>
              <a:rPr lang="sk-SK" dirty="0" err="1"/>
              <a:t>flush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_</a:t>
            </a:r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call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chunk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enough</a:t>
            </a:r>
            <a:endParaRPr lang="sk-SK" dirty="0"/>
          </a:p>
          <a:p>
            <a:r>
              <a:rPr lang="sk-SK" dirty="0" err="1"/>
              <a:t>line</a:t>
            </a:r>
            <a:r>
              <a:rPr lang="sk-SK" dirty="0"/>
              <a:t> 42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cleanup</a:t>
            </a:r>
            <a:r>
              <a:rPr lang="sk-SK" dirty="0"/>
              <a:t> of </a:t>
            </a:r>
            <a:r>
              <a:rPr lang="sk-SK" dirty="0" err="1"/>
              <a:t>allocated</a:t>
            </a:r>
            <a:r>
              <a:rPr lang="sk-SK" dirty="0"/>
              <a:t> </a:t>
            </a:r>
            <a:r>
              <a:rPr lang="sk-SK" dirty="0" err="1"/>
              <a:t>internal</a:t>
            </a:r>
            <a:r>
              <a:rPr lang="sk-SK" dirty="0"/>
              <a:t> </a:t>
            </a:r>
            <a:r>
              <a:rPr lang="sk-SK" dirty="0" err="1"/>
              <a:t>array</a:t>
            </a:r>
            <a:r>
              <a:rPr lang="sk-SK" dirty="0"/>
              <a:t> of </a:t>
            </a:r>
            <a:r>
              <a:rPr lang="sk-SK" dirty="0" err="1"/>
              <a:t>buffers</a:t>
            </a:r>
            <a:r>
              <a:rPr lang="sk-SK" dirty="0"/>
              <a:t>, so </a:t>
            </a:r>
            <a:r>
              <a:rPr lang="sk-SK" dirty="0" err="1"/>
              <a:t>array</a:t>
            </a:r>
            <a:r>
              <a:rPr lang="sk-SK" dirty="0"/>
              <a:t> and </a:t>
            </a:r>
            <a:r>
              <a:rPr lang="sk-SK" dirty="0" err="1"/>
              <a:t>buffers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garbage</a:t>
            </a:r>
            <a:r>
              <a:rPr lang="sk-SK" dirty="0"/>
              <a:t> </a:t>
            </a:r>
            <a:r>
              <a:rPr lang="sk-SK" dirty="0" err="1"/>
              <a:t>collected</a:t>
            </a: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69096D3-BB0D-5142-8AC3-12EBD2BE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863" y="0"/>
            <a:ext cx="5360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94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EEEC66-C4CD-344E-BA0C-EAD91AAC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test of 0.0.5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654764-AA2B-C643-BE31-C63F70F145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56798" cy="4351338"/>
          </a:xfrm>
        </p:spPr>
        <p:txBody>
          <a:bodyPr>
            <a:normAutofit/>
          </a:bodyPr>
          <a:lstStyle/>
          <a:p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tests</a:t>
            </a:r>
            <a:r>
              <a:rPr lang="sk-SK" dirty="0"/>
              <a:t> in </a:t>
            </a:r>
            <a:r>
              <a:rPr lang="sk-SK" dirty="0" err="1"/>
              <a:t>place</a:t>
            </a:r>
            <a:r>
              <a:rPr lang="sk-SK" dirty="0"/>
              <a:t>:</a:t>
            </a:r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confidence</a:t>
            </a:r>
            <a:r>
              <a:rPr lang="sk-SK" dirty="0"/>
              <a:t> to </a:t>
            </a:r>
            <a:r>
              <a:rPr lang="sk-SK" dirty="0" err="1"/>
              <a:t>rewrite</a:t>
            </a:r>
            <a:r>
              <a:rPr lang="sk-SK" dirty="0"/>
              <a:t> and </a:t>
            </a:r>
            <a:r>
              <a:rPr lang="sk-SK" dirty="0" err="1"/>
              <a:t>refactor</a:t>
            </a:r>
            <a:endParaRPr lang="sk-SK" dirty="0"/>
          </a:p>
          <a:p>
            <a:r>
              <a:rPr lang="sk-SK" dirty="0"/>
              <a:t>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sure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broken</a:t>
            </a:r>
            <a:r>
              <a:rPr lang="sk-SK" dirty="0"/>
              <a:t> </a:t>
            </a:r>
            <a:r>
              <a:rPr lang="sk-SK" dirty="0" err="1"/>
              <a:t>previously</a:t>
            </a:r>
            <a:r>
              <a:rPr lang="sk-SK" dirty="0"/>
              <a:t> </a:t>
            </a:r>
            <a:r>
              <a:rPr lang="sk-SK" dirty="0" err="1"/>
              <a:t>working</a:t>
            </a:r>
            <a:r>
              <a:rPr lang="sk-SK" dirty="0"/>
              <a:t> </a:t>
            </a:r>
            <a:r>
              <a:rPr lang="sk-SK" dirty="0" err="1"/>
              <a:t>functionality</a:t>
            </a:r>
            <a:endParaRPr lang="sk-SK" dirty="0"/>
          </a:p>
          <a:p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ok</a:t>
            </a:r>
            <a:r>
              <a:rPr lang="sk-SK" dirty="0"/>
              <a:t> ? or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just</a:t>
            </a:r>
          </a:p>
          <a:p>
            <a:pPr lvl="1"/>
            <a:r>
              <a:rPr lang="sk-SK" dirty="0" err="1"/>
              <a:t>incomplete</a:t>
            </a:r>
            <a:r>
              <a:rPr lang="sk-SK" dirty="0"/>
              <a:t> test</a:t>
            </a:r>
          </a:p>
          <a:p>
            <a:pPr lvl="1"/>
            <a:r>
              <a:rPr lang="sk-SK" dirty="0" err="1"/>
              <a:t>incomplete</a:t>
            </a:r>
            <a:r>
              <a:rPr lang="sk-SK" dirty="0"/>
              <a:t> </a:t>
            </a:r>
            <a:r>
              <a:rPr lang="sk-SK" dirty="0" err="1"/>
              <a:t>spec</a:t>
            </a:r>
            <a:endParaRPr lang="sk-SK" dirty="0"/>
          </a:p>
          <a:p>
            <a:pPr lvl="1"/>
            <a:r>
              <a:rPr lang="sk-SK" dirty="0" err="1"/>
              <a:t>wrong</a:t>
            </a:r>
            <a:r>
              <a:rPr lang="sk-SK" dirty="0"/>
              <a:t> </a:t>
            </a:r>
            <a:r>
              <a:rPr lang="sk-SK" dirty="0" err="1"/>
              <a:t>assumptions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0E49526-3153-F44E-8EC4-10F56375D2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2F7044-8315-4F47-8199-01C33975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027906"/>
            <a:ext cx="6667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61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done yet ……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/>
              <a:t>is the code ok ? or is it just</a:t>
            </a:r>
          </a:p>
          <a:p>
            <a:pPr lvl="1"/>
            <a:r>
              <a:rPr lang="sk-SK" b="1" dirty="0"/>
              <a:t>incomplete test</a:t>
            </a:r>
          </a:p>
          <a:p>
            <a:pPr lvl="1"/>
            <a:r>
              <a:rPr lang="sk-SK" dirty="0"/>
              <a:t>incomplete spec</a:t>
            </a:r>
          </a:p>
          <a:p>
            <a:pPr lvl="1"/>
            <a:r>
              <a:rPr lang="sk-SK" dirty="0"/>
              <a:t>wrong assumptions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98285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of 0.0.6, fix 0.0.6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Codereview</a:t>
            </a:r>
            <a:r>
              <a:rPr lang="en-US" dirty="0" smtClean="0"/>
              <a:t> (by students) revealed incorrect sum implementation of buffer length [11,12]</a:t>
            </a:r>
          </a:p>
          <a:p>
            <a:r>
              <a:rPr lang="en-US" dirty="0" smtClean="0"/>
              <a:t>However all “works” (by accident) because _flush </a:t>
            </a:r>
            <a:r>
              <a:rPr lang="en-US" i="1" dirty="0" smtClean="0"/>
              <a:t>saves the day</a:t>
            </a:r>
          </a:p>
          <a:p>
            <a:r>
              <a:rPr lang="en-US" dirty="0" smtClean="0"/>
              <a:t>How to write test probing the bug</a:t>
            </a:r>
          </a:p>
          <a:p>
            <a:pPr lvl="1"/>
            <a:r>
              <a:rPr lang="en-US" dirty="0" smtClean="0"/>
              <a:t>a) extract </a:t>
            </a:r>
            <a:r>
              <a:rPr lang="en-US" dirty="0" err="1" smtClean="0"/>
              <a:t>bufLength</a:t>
            </a:r>
            <a:r>
              <a:rPr lang="en-US" dirty="0" smtClean="0"/>
              <a:t> to module and write test</a:t>
            </a:r>
          </a:p>
          <a:p>
            <a:pPr lvl="1"/>
            <a:r>
              <a:rPr lang="en-US" dirty="0" smtClean="0"/>
              <a:t>b) but how to add test </a:t>
            </a:r>
            <a:r>
              <a:rPr lang="en-US" dirty="0" err="1" smtClean="0"/>
              <a:t>prooving</a:t>
            </a:r>
            <a:r>
              <a:rPr lang="en-US" dirty="0" smtClean="0"/>
              <a:t> chunks are </a:t>
            </a:r>
            <a:r>
              <a:rPr lang="en-US" dirty="0" err="1" smtClean="0"/>
              <a:t>emited</a:t>
            </a:r>
            <a:r>
              <a:rPr lang="en-US" dirty="0" smtClean="0"/>
              <a:t> by transform and not only by _flush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690688"/>
            <a:ext cx="5181600" cy="424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179805"/>
            <a:ext cx="5191500" cy="3262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1" y="2255087"/>
            <a:ext cx="5181600" cy="4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49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xmlns="" id="{35555856-9970-4BC3-9AA9-6A917F53AF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xmlns="" id="{7F487851-BFAF-46D8-A1ED-50CAD6E46F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F9C317-3FB0-3B4A-8641-C57D0FA1A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sk-SK" sz="4100" dirty="0" err="1">
                <a:solidFill>
                  <a:srgbClr val="000000"/>
                </a:solidFill>
              </a:rPr>
              <a:t>Excercises</a:t>
            </a:r>
            <a:endParaRPr lang="sk-SK" sz="41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2A3B4DD-F316-A044-AEDB-FB7219EE5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sk-SK" sz="1800" dirty="0" err="1">
                <a:solidFill>
                  <a:srgbClr val="000000"/>
                </a:solidFill>
              </a:rPr>
              <a:t>homework</a:t>
            </a:r>
            <a:endParaRPr lang="sk-SK" sz="1800" dirty="0">
              <a:solidFill>
                <a:srgbClr val="000000"/>
              </a:solidFill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xmlns="" id="{13722DD7-BA73-4776-93A3-94491FEF72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xmlns="" id="{DF473ACF-EFB7-4FA2-B314-57162130D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0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15BE9A-8D51-704B-9E2A-F8D30776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remove</a:t>
            </a:r>
            <a:r>
              <a:rPr lang="sk-SK" dirty="0"/>
              <a:t> bom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C7BFB-FEED-1A4D-888A-3FD706B4AE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having</a:t>
            </a:r>
            <a:r>
              <a:rPr lang="sk-SK" dirty="0"/>
              <a:t> </a:t>
            </a:r>
            <a:r>
              <a:rPr lang="sk-SK" dirty="0" err="1"/>
              <a:t>implementation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bom.add</a:t>
            </a:r>
            <a:r>
              <a:rPr lang="sk-SK" dirty="0"/>
              <a:t>(), </a:t>
            </a:r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implement</a:t>
            </a:r>
            <a:r>
              <a:rPr lang="sk-SK" dirty="0"/>
              <a:t> </a:t>
            </a:r>
            <a:r>
              <a:rPr lang="sk-SK" dirty="0" err="1"/>
              <a:t>bom.remove</a:t>
            </a:r>
            <a:r>
              <a:rPr lang="sk-SK" dirty="0"/>
              <a:t>(), </a:t>
            </a:r>
            <a:r>
              <a:rPr lang="sk-SK" dirty="0" err="1"/>
              <a:t>follow</a:t>
            </a:r>
            <a:r>
              <a:rPr lang="sk-SK" dirty="0"/>
              <a:t> </a:t>
            </a:r>
            <a:r>
              <a:rPr lang="sk-SK" dirty="0" err="1"/>
              <a:t>pitfalls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add</a:t>
            </a:r>
            <a:r>
              <a:rPr lang="sk-SK" dirty="0"/>
              <a:t> </a:t>
            </a:r>
            <a:r>
              <a:rPr lang="sk-SK" dirty="0" err="1"/>
              <a:t>implementation</a:t>
            </a:r>
            <a:r>
              <a:rPr lang="sk-SK" dirty="0"/>
              <a:t> to </a:t>
            </a:r>
            <a:r>
              <a:rPr lang="sk-SK" dirty="0" err="1"/>
              <a:t>avoid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</a:t>
            </a:r>
            <a:r>
              <a:rPr lang="sk-SK" dirty="0" err="1"/>
              <a:t>errors</a:t>
            </a:r>
            <a:r>
              <a:rPr lang="sk-SK" dirty="0"/>
              <a:t> in </a:t>
            </a:r>
            <a:r>
              <a:rPr lang="sk-SK" dirty="0" err="1"/>
              <a:t>remove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r>
              <a:rPr lang="sk-SK" dirty="0"/>
              <a:t>test on:</a:t>
            </a:r>
          </a:p>
          <a:p>
            <a:pPr lvl="1"/>
            <a:r>
              <a:rPr lang="sk-SK" dirty="0" err="1"/>
              <a:t>files</a:t>
            </a:r>
            <a:r>
              <a:rPr lang="sk-SK" dirty="0"/>
              <a:t>/</a:t>
            </a:r>
            <a:r>
              <a:rPr lang="sk-SK" dirty="0" err="1"/>
              <a:t>streams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bom</a:t>
            </a:r>
          </a:p>
          <a:p>
            <a:pPr lvl="1"/>
            <a:r>
              <a:rPr lang="sk-SK" dirty="0" err="1"/>
              <a:t>without</a:t>
            </a:r>
            <a:r>
              <a:rPr lang="sk-SK" dirty="0"/>
              <a:t> bom</a:t>
            </a:r>
          </a:p>
          <a:p>
            <a:pPr lvl="1"/>
            <a:r>
              <a:rPr lang="sk-SK" dirty="0"/>
              <a:t>test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specified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 err="1"/>
              <a:t>implement</a:t>
            </a:r>
            <a:r>
              <a:rPr lang="sk-SK" dirty="0"/>
              <a:t> </a:t>
            </a:r>
            <a:r>
              <a:rPr lang="sk-SK" dirty="0" err="1"/>
              <a:t>tests</a:t>
            </a:r>
            <a:r>
              <a:rPr lang="sk-SK" dirty="0"/>
              <a:t>, at </a:t>
            </a:r>
            <a:r>
              <a:rPr lang="sk-SK" dirty="0" err="1"/>
              <a:t>least</a:t>
            </a:r>
            <a:r>
              <a:rPr lang="sk-SK" dirty="0"/>
              <a:t> as </a:t>
            </a:r>
            <a:r>
              <a:rPr lang="sk-SK" dirty="0" err="1"/>
              <a:t>bad</a:t>
            </a:r>
            <a:r>
              <a:rPr lang="sk-SK" dirty="0"/>
              <a:t> as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add</a:t>
            </a:r>
            <a:r>
              <a:rPr lang="sk-SK" dirty="0"/>
              <a:t> bom</a:t>
            </a:r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2A40EE6-3E91-7C44-936D-A0A341AE48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20B0852-E37E-0043-ACBE-A228F77C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542611"/>
            <a:ext cx="5838092" cy="25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5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56035-C821-E34F-9840-F98BB53D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add</a:t>
            </a:r>
            <a:r>
              <a:rPr lang="sk-SK" dirty="0"/>
              <a:t> bom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E2AD12-35E4-5A40-A00A-B5602465BA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/>
              <a:t>TODO: </a:t>
            </a:r>
          </a:p>
          <a:p>
            <a:pPr lvl="1"/>
            <a:r>
              <a:rPr lang="sk-SK" dirty="0"/>
              <a:t>more </a:t>
            </a:r>
            <a:r>
              <a:rPr lang="sk-SK" dirty="0" err="1"/>
              <a:t>universal</a:t>
            </a:r>
            <a:r>
              <a:rPr lang="sk-SK" dirty="0"/>
              <a:t> </a:t>
            </a:r>
            <a:r>
              <a:rPr lang="sk-SK" dirty="0" err="1"/>
              <a:t>tests</a:t>
            </a:r>
            <a:r>
              <a:rPr lang="sk-SK" dirty="0"/>
              <a:t>, </a:t>
            </a:r>
            <a:r>
              <a:rPr lang="sk-SK" dirty="0" err="1"/>
              <a:t>find</a:t>
            </a:r>
            <a:r>
              <a:rPr lang="sk-SK" dirty="0"/>
              <a:t> </a:t>
            </a:r>
            <a:r>
              <a:rPr lang="sk-SK" dirty="0" err="1"/>
              <a:t>bugs</a:t>
            </a:r>
            <a:r>
              <a:rPr lang="sk-SK" dirty="0"/>
              <a:t>, </a:t>
            </a:r>
          </a:p>
          <a:p>
            <a:pPr lvl="1"/>
            <a:r>
              <a:rPr lang="sk-SK" dirty="0" err="1"/>
              <a:t>rewrite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to </a:t>
            </a:r>
            <a:r>
              <a:rPr lang="sk-SK" dirty="0" err="1"/>
              <a:t>nicer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pPr lvl="1"/>
            <a:r>
              <a:rPr lang="sk-SK" dirty="0"/>
              <a:t>more </a:t>
            </a:r>
            <a:r>
              <a:rPr lang="sk-SK" i="1" dirty="0" err="1"/>
              <a:t>understandable</a:t>
            </a:r>
            <a:r>
              <a:rPr lang="sk-SK" i="1" dirty="0"/>
              <a:t> </a:t>
            </a:r>
            <a:r>
              <a:rPr lang="sk-SK" i="1" dirty="0" err="1"/>
              <a:t>for</a:t>
            </a:r>
            <a:r>
              <a:rPr lang="sk-SK" i="1" dirty="0"/>
              <a:t> </a:t>
            </a:r>
            <a:r>
              <a:rPr lang="sk-SK" i="1" dirty="0" err="1"/>
              <a:t>you</a:t>
            </a:r>
            <a:r>
              <a:rPr lang="sk-SK" i="1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pPr lvl="1"/>
            <a:r>
              <a:rPr lang="sk-SK" dirty="0" err="1"/>
              <a:t>optimization</a:t>
            </a:r>
            <a:endParaRPr lang="sk-SK" dirty="0"/>
          </a:p>
          <a:p>
            <a:pPr lvl="2"/>
            <a:r>
              <a:rPr lang="sk-SK" dirty="0" err="1"/>
              <a:t>buf.concat</a:t>
            </a:r>
            <a:r>
              <a:rPr lang="sk-SK" dirty="0"/>
              <a:t>....</a:t>
            </a:r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31D1563-0543-1B44-8C13-B473D47622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59617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xmlns="" id="{35555856-9970-4BC3-9AA9-6A917F53AF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xmlns="" id="{7F487851-BFAF-46D8-A1ED-50CAD6E46F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F9C317-3FB0-3B4A-8641-C57D0FA1A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sk-SK" sz="4400" dirty="0" err="1">
                <a:solidFill>
                  <a:srgbClr val="000000"/>
                </a:solidFill>
              </a:rPr>
              <a:t>solutions</a:t>
            </a:r>
            <a:endParaRPr lang="sk-SK" sz="44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2A3B4DD-F316-A044-AEDB-FB7219EE5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sk-SK" sz="1800" dirty="0" err="1">
                <a:solidFill>
                  <a:srgbClr val="000000"/>
                </a:solidFill>
              </a:rPr>
              <a:t>userland</a:t>
            </a:r>
            <a:endParaRPr lang="sk-SK" sz="1800" dirty="0">
              <a:solidFill>
                <a:srgbClr val="000000"/>
              </a:solidFill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xmlns="" id="{13722DD7-BA73-4776-93A3-94491FEF72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xmlns="" id="{DF473ACF-EFB7-4FA2-B314-57162130D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1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1B9E93-A1CA-354F-A93F-D97B394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Userland</a:t>
            </a:r>
            <a:r>
              <a:rPr lang="sk-SK" dirty="0"/>
              <a:t> </a:t>
            </a:r>
            <a:r>
              <a:rPr lang="sk-SK" dirty="0" err="1"/>
              <a:t>solutions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9A61AE-5722-3043-A240-9463E8C3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https://github.com/sindresorhus/strip-bom-stream</a:t>
            </a:r>
            <a:endParaRPr lang="sk-SK" dirty="0"/>
          </a:p>
          <a:p>
            <a:r>
              <a:rPr lang="sk-SK" dirty="0"/>
              <a:t>TODO: </a:t>
            </a:r>
            <a:r>
              <a:rPr lang="sk-SK" dirty="0" err="1"/>
              <a:t>review</a:t>
            </a:r>
            <a:r>
              <a:rPr lang="sk-SK" dirty="0"/>
              <a:t> and study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, </a:t>
            </a:r>
            <a:r>
              <a:rPr lang="sk-SK" dirty="0" err="1"/>
              <a:t>compare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solution</a:t>
            </a:r>
            <a:endParaRPr lang="sk-SK" dirty="0"/>
          </a:p>
          <a:p>
            <a:r>
              <a:rPr lang="sk-SK" dirty="0"/>
              <a:t>TODO: </a:t>
            </a:r>
            <a:r>
              <a:rPr lang="sk-SK" dirty="0" err="1"/>
              <a:t>find</a:t>
            </a:r>
            <a:r>
              <a:rPr lang="sk-SK" dirty="0"/>
              <a:t> and </a:t>
            </a:r>
            <a:r>
              <a:rPr lang="sk-SK" dirty="0" err="1"/>
              <a:t>review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similar</a:t>
            </a:r>
            <a:r>
              <a:rPr lang="sk-SK" dirty="0"/>
              <a:t> </a:t>
            </a:r>
            <a:r>
              <a:rPr lang="sk-SK" dirty="0" err="1"/>
              <a:t>codes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8389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523E2E-557E-E841-904C-A69011B4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BOM -  </a:t>
            </a:r>
            <a:r>
              <a:rPr lang="sk-SK" b="1" dirty="0"/>
              <a:t>byte </a:t>
            </a:r>
            <a:r>
              <a:rPr lang="sk-SK" b="1" dirty="0" err="1"/>
              <a:t>order</a:t>
            </a:r>
            <a:r>
              <a:rPr lang="sk-SK" b="1" dirty="0"/>
              <a:t> </a:t>
            </a:r>
            <a:r>
              <a:rPr lang="sk-SK" b="1" dirty="0" err="1"/>
              <a:t>mark</a:t>
            </a:r>
            <a:r>
              <a:rPr lang="sk-SK" dirty="0"/>
              <a:t> (</a:t>
            </a:r>
            <a:r>
              <a:rPr lang="sk-SK" b="1" dirty="0"/>
              <a:t>BOM</a:t>
            </a:r>
            <a:r>
              <a:rPr lang="sk-SK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21A897-908A-E14C-BF2F-2795C7E49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1902" cy="4351338"/>
          </a:xfrm>
        </p:spPr>
        <p:txBody>
          <a:bodyPr>
            <a:normAutofit fontScale="85000" lnSpcReduction="20000"/>
          </a:bodyPr>
          <a:lstStyle/>
          <a:p>
            <a:r>
              <a:rPr lang="sk-SK" dirty="0">
                <a:hlinkClick r:id="rId2"/>
              </a:rPr>
              <a:t>https://en.wikipedia.org/wiki/Byte_order_mark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/>
              <a:t>byte </a:t>
            </a:r>
            <a:r>
              <a:rPr lang="sk-SK" b="1" dirty="0" err="1"/>
              <a:t>order</a:t>
            </a:r>
            <a:r>
              <a:rPr lang="sk-SK" b="1" dirty="0"/>
              <a:t> </a:t>
            </a:r>
            <a:r>
              <a:rPr lang="sk-SK" b="1" dirty="0" err="1"/>
              <a:t>mark</a:t>
            </a:r>
            <a:r>
              <a:rPr lang="sk-SK" dirty="0"/>
              <a:t> (</a:t>
            </a:r>
            <a:r>
              <a:rPr lang="sk-SK" b="1" dirty="0"/>
              <a:t>BOM</a:t>
            </a:r>
            <a:r>
              <a:rPr lang="sk-SK" dirty="0"/>
              <a:t>) </a:t>
            </a:r>
            <a:r>
              <a:rPr lang="sk-SK" dirty="0" err="1"/>
              <a:t>is</a:t>
            </a:r>
            <a:r>
              <a:rPr lang="sk-SK" dirty="0"/>
              <a:t> a </a:t>
            </a:r>
            <a:r>
              <a:rPr lang="sk-SK" dirty="0">
                <a:hlinkClick r:id="rId3" tooltip="Unicode"/>
              </a:rPr>
              <a:t>Unicode</a:t>
            </a:r>
            <a:r>
              <a:rPr lang="sk-SK" dirty="0"/>
              <a:t> </a:t>
            </a:r>
            <a:r>
              <a:rPr lang="sk-SK" dirty="0" err="1"/>
              <a:t>character</a:t>
            </a:r>
            <a:r>
              <a:rPr lang="sk-SK" dirty="0"/>
              <a:t>, U+FEFF </a:t>
            </a:r>
            <a:r>
              <a:rPr lang="sk-SK" cap="small" dirty="0"/>
              <a:t>BYTE ORDER MARK</a:t>
            </a:r>
            <a:r>
              <a:rPr lang="sk-SK" dirty="0"/>
              <a:t> (BOM), </a:t>
            </a:r>
            <a:r>
              <a:rPr lang="sk-SK" dirty="0" err="1"/>
              <a:t>whose</a:t>
            </a:r>
            <a:r>
              <a:rPr lang="sk-SK" dirty="0"/>
              <a:t> </a:t>
            </a:r>
            <a:r>
              <a:rPr lang="sk-SK" dirty="0" err="1"/>
              <a:t>appearance</a:t>
            </a:r>
            <a:r>
              <a:rPr lang="sk-SK" dirty="0"/>
              <a:t> as a </a:t>
            </a:r>
            <a:r>
              <a:rPr lang="sk-SK" dirty="0">
                <a:hlinkClick r:id="rId4" tooltip="Magic number (programming)"/>
              </a:rPr>
              <a:t>magic number</a:t>
            </a:r>
            <a:r>
              <a:rPr lang="sk-SK" dirty="0"/>
              <a:t> at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start</a:t>
            </a:r>
            <a:r>
              <a:rPr lang="sk-SK" dirty="0"/>
              <a:t> of a text stream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signal</a:t>
            </a:r>
            <a:r>
              <a:rPr lang="sk-SK" dirty="0"/>
              <a:t> 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things</a:t>
            </a:r>
            <a:r>
              <a:rPr lang="sk-SK" dirty="0"/>
              <a:t> to a </a:t>
            </a:r>
            <a:r>
              <a:rPr lang="sk-SK" dirty="0">
                <a:hlinkClick r:id="rId5" tooltip="Computer program"/>
              </a:rPr>
              <a:t>program</a:t>
            </a:r>
            <a:r>
              <a:rPr lang="sk-SK" dirty="0"/>
              <a:t> </a:t>
            </a:r>
            <a:r>
              <a:rPr lang="sk-SK" dirty="0" err="1"/>
              <a:t>reading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text:</a:t>
            </a:r>
            <a:r>
              <a:rPr lang="sk-SK" baseline="30000" dirty="0">
                <a:hlinkClick r:id="rId6"/>
              </a:rPr>
              <a:t>[1]</a:t>
            </a:r>
            <a:endParaRPr lang="sk-SK" dirty="0"/>
          </a:p>
          <a:p>
            <a:pPr lvl="1"/>
            <a:r>
              <a:rPr lang="sk-SK" dirty="0" err="1"/>
              <a:t>The</a:t>
            </a:r>
            <a:r>
              <a:rPr lang="sk-SK" dirty="0"/>
              <a:t> byte </a:t>
            </a:r>
            <a:r>
              <a:rPr lang="sk-SK" dirty="0" err="1"/>
              <a:t>order</a:t>
            </a:r>
            <a:r>
              <a:rPr lang="sk-SK" dirty="0"/>
              <a:t>, or </a:t>
            </a:r>
            <a:r>
              <a:rPr lang="sk-SK" dirty="0">
                <a:hlinkClick r:id="rId7" tooltip="Endianness"/>
              </a:rPr>
              <a:t>endianness</a:t>
            </a:r>
            <a:r>
              <a:rPr lang="sk-SK" dirty="0"/>
              <a:t>, of </a:t>
            </a:r>
            <a:r>
              <a:rPr lang="sk-SK" dirty="0" err="1"/>
              <a:t>the</a:t>
            </a:r>
            <a:r>
              <a:rPr lang="sk-SK" dirty="0"/>
              <a:t> text stream;</a:t>
            </a:r>
          </a:p>
          <a:p>
            <a:pPr lvl="1"/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fact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text </a:t>
            </a:r>
            <a:r>
              <a:rPr lang="sk-SK" dirty="0" err="1"/>
              <a:t>stream's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Unicode</a:t>
            </a:r>
            <a:r>
              <a:rPr lang="sk-SK" dirty="0"/>
              <a:t>, to a </a:t>
            </a:r>
            <a:r>
              <a:rPr lang="sk-SK" dirty="0" err="1"/>
              <a:t>high</a:t>
            </a:r>
            <a:r>
              <a:rPr lang="sk-SK" dirty="0"/>
              <a:t> level of </a:t>
            </a:r>
            <a:r>
              <a:rPr lang="sk-SK" dirty="0" err="1"/>
              <a:t>confidence</a:t>
            </a:r>
            <a:r>
              <a:rPr lang="sk-SK" dirty="0"/>
              <a:t>;</a:t>
            </a:r>
          </a:p>
          <a:p>
            <a:pPr lvl="1"/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Unicode</a:t>
            </a:r>
            <a:r>
              <a:rPr lang="sk-SK" dirty="0"/>
              <a:t> </a:t>
            </a:r>
            <a:r>
              <a:rPr lang="sk-SK" dirty="0" err="1"/>
              <a:t>encoding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text stream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encoded</a:t>
            </a:r>
            <a:r>
              <a:rPr lang="sk-SK" dirty="0"/>
              <a:t> as.</a:t>
            </a:r>
          </a:p>
          <a:p>
            <a:pPr lvl="1"/>
            <a:r>
              <a:rPr lang="sk-SK" dirty="0"/>
              <a:t>BOM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optional</a:t>
            </a:r>
            <a:r>
              <a:rPr lang="sk-SK" dirty="0"/>
              <a:t>. </a:t>
            </a:r>
            <a:r>
              <a:rPr lang="sk-SK" dirty="0" err="1"/>
              <a:t>Its</a:t>
            </a:r>
            <a:r>
              <a:rPr lang="sk-SK" dirty="0"/>
              <a:t> </a:t>
            </a:r>
            <a:r>
              <a:rPr lang="sk-SK" dirty="0" err="1"/>
              <a:t>presence</a:t>
            </a:r>
            <a:r>
              <a:rPr lang="sk-SK" dirty="0"/>
              <a:t> </a:t>
            </a:r>
            <a:r>
              <a:rPr lang="sk-SK" dirty="0" err="1"/>
              <a:t>interferes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of </a:t>
            </a:r>
            <a:r>
              <a:rPr lang="sk-SK" dirty="0">
                <a:hlinkClick r:id="rId8" tooltip="UTF-8"/>
              </a:rPr>
              <a:t>UTF-8</a:t>
            </a:r>
            <a:r>
              <a:rPr lang="sk-SK" dirty="0"/>
              <a:t> by software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does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expect</a:t>
            </a:r>
            <a:r>
              <a:rPr lang="sk-SK" dirty="0"/>
              <a:t> </a:t>
            </a:r>
            <a:r>
              <a:rPr lang="sk-SK" dirty="0" err="1"/>
              <a:t>non</a:t>
            </a:r>
            <a:r>
              <a:rPr lang="sk-SK" dirty="0"/>
              <a:t>-ASCII </a:t>
            </a:r>
            <a:r>
              <a:rPr lang="sk-SK" dirty="0" err="1"/>
              <a:t>bytes</a:t>
            </a:r>
            <a:r>
              <a:rPr lang="sk-SK" dirty="0"/>
              <a:t> at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start</a:t>
            </a:r>
            <a:r>
              <a:rPr lang="sk-SK" dirty="0"/>
              <a:t> of a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could</a:t>
            </a:r>
            <a:r>
              <a:rPr lang="sk-SK" dirty="0"/>
              <a:t> </a:t>
            </a:r>
            <a:r>
              <a:rPr lang="sk-SK" dirty="0" err="1"/>
              <a:t>otherwise</a:t>
            </a:r>
            <a:r>
              <a:rPr lang="sk-SK" dirty="0"/>
              <a:t> </a:t>
            </a:r>
            <a:r>
              <a:rPr lang="sk-SK" dirty="0" err="1"/>
              <a:t>handle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text stream</a:t>
            </a:r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A76C6B-2A51-7644-9FCA-6D4FAE17D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689" y="1690688"/>
            <a:ext cx="3841111" cy="49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4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88BAE1-0119-4746-AF44-07183F9F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BOM </a:t>
            </a:r>
            <a:r>
              <a:rPr lang="sk-SK" dirty="0" err="1"/>
              <a:t>problem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ED99CD-BC70-664F-A6BA-C3A8C8639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sk-SK" dirty="0"/>
              <a:t>BOM in </a:t>
            </a:r>
            <a:r>
              <a:rPr lang="sk-SK" dirty="0" err="1"/>
              <a:t>node.js</a:t>
            </a:r>
            <a:r>
              <a:rPr lang="sk-SK" dirty="0"/>
              <a:t> (and </a:t>
            </a:r>
            <a:r>
              <a:rPr lang="sk-SK" dirty="0" err="1"/>
              <a:t>python</a:t>
            </a:r>
            <a:r>
              <a:rPr lang="sk-SK" dirty="0"/>
              <a:t>) </a:t>
            </a:r>
            <a:r>
              <a:rPr lang="sk-SK" dirty="0" err="1"/>
              <a:t>discussion</a:t>
            </a:r>
            <a:r>
              <a:rPr lang="sk-SK" dirty="0"/>
              <a:t>: </a:t>
            </a:r>
            <a:r>
              <a:rPr lang="sk-SK" dirty="0">
                <a:hlinkClick r:id="rId2"/>
              </a:rPr>
              <a:t>https://github.com/nodejs/node-v0.x-archive/issues/1918</a:t>
            </a:r>
            <a:endParaRPr lang="sk-SK" dirty="0"/>
          </a:p>
          <a:p>
            <a:r>
              <a:rPr lang="sk-SK" dirty="0"/>
              <a:t>In </a:t>
            </a:r>
            <a:r>
              <a:rPr lang="sk-SK" dirty="0" err="1"/>
              <a:t>short</a:t>
            </a:r>
            <a:r>
              <a:rPr lang="sk-SK" dirty="0"/>
              <a:t>: </a:t>
            </a:r>
          </a:p>
          <a:p>
            <a:pPr lvl="1"/>
            <a:r>
              <a:rPr lang="sk-SK" dirty="0"/>
              <a:t>BOM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removed</a:t>
            </a:r>
            <a:r>
              <a:rPr lang="sk-SK" b="1" dirty="0"/>
              <a:t> </a:t>
            </a:r>
            <a:r>
              <a:rPr lang="sk-SK" dirty="0" err="1"/>
              <a:t>from</a:t>
            </a:r>
            <a:r>
              <a:rPr lang="sk-SK" dirty="0"/>
              <a:t> buffer (</a:t>
            </a:r>
            <a:r>
              <a:rPr lang="sk-SK" dirty="0" err="1"/>
              <a:t>expected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BOM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removed</a:t>
            </a:r>
            <a:r>
              <a:rPr lang="sk-SK" b="1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b="1" dirty="0" err="1"/>
              <a:t>string</a:t>
            </a:r>
            <a:r>
              <a:rPr lang="sk-SK" b="1" dirty="0"/>
              <a:t> </a:t>
            </a:r>
            <a:r>
              <a:rPr lang="sk-SK" dirty="0"/>
              <a:t>(</a:t>
            </a:r>
            <a:r>
              <a:rPr lang="sk-SK" dirty="0" err="1"/>
              <a:t>expected</a:t>
            </a:r>
            <a:r>
              <a:rPr lang="sk-SK" dirty="0"/>
              <a:t> 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7F3B1A-1956-5243-99A0-20F0415A7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599" y="267973"/>
            <a:ext cx="4478676" cy="63220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CB8326A-5E38-3140-828D-B71BAC14601B}"/>
              </a:ext>
            </a:extLst>
          </p:cNvPr>
          <p:cNvSpPr/>
          <p:nvPr/>
        </p:nvSpPr>
        <p:spPr>
          <a:xfrm>
            <a:off x="7787473" y="1919235"/>
            <a:ext cx="924448" cy="190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5684DF5-3BE0-5642-AF34-DF5BF2F2E94F}"/>
              </a:ext>
            </a:extLst>
          </p:cNvPr>
          <p:cNvSpPr/>
          <p:nvPr/>
        </p:nvSpPr>
        <p:spPr>
          <a:xfrm>
            <a:off x="7511855" y="855695"/>
            <a:ext cx="1953157" cy="185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BF0169C-5E9C-6B46-AA74-72493F5F9640}"/>
              </a:ext>
            </a:extLst>
          </p:cNvPr>
          <p:cNvSpPr/>
          <p:nvPr/>
        </p:nvSpPr>
        <p:spPr>
          <a:xfrm>
            <a:off x="9465013" y="4054261"/>
            <a:ext cx="1459150" cy="206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722D43-9861-CA4E-B3F9-439BFD80B8C9}"/>
              </a:ext>
            </a:extLst>
          </p:cNvPr>
          <p:cNvSpPr/>
          <p:nvPr/>
        </p:nvSpPr>
        <p:spPr>
          <a:xfrm>
            <a:off x="8735438" y="5899077"/>
            <a:ext cx="1459150" cy="35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6CE72F8-CC5C-6A4E-8653-5D0803893B88}"/>
              </a:ext>
            </a:extLst>
          </p:cNvPr>
          <p:cNvSpPr/>
          <p:nvPr/>
        </p:nvSpPr>
        <p:spPr>
          <a:xfrm>
            <a:off x="8343090" y="4799399"/>
            <a:ext cx="1939046" cy="278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367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5555856-9970-4BC3-9AA9-6A917F53AF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F487851-BFAF-46D8-A1ED-50CAD6E46F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F9C317-3FB0-3B4A-8641-C57D0FA1A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sk-SK" sz="4100" dirty="0" err="1">
                <a:solidFill>
                  <a:srgbClr val="000000"/>
                </a:solidFill>
              </a:rPr>
              <a:t>Walkthrough</a:t>
            </a:r>
            <a:endParaRPr lang="sk-SK" sz="41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2A3B4DD-F316-A044-AEDB-FB7219EE5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sk-SK" sz="1800" dirty="0" err="1">
                <a:solidFill>
                  <a:srgbClr val="000000"/>
                </a:solidFill>
              </a:rPr>
              <a:t>Implementation</a:t>
            </a:r>
            <a:endParaRPr lang="sk-SK" sz="1800" dirty="0">
              <a:solidFill>
                <a:srgbClr val="000000"/>
              </a:solidFill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xmlns="" id="{13722DD7-BA73-4776-93A3-94491FEF72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xmlns="" id="{DF473ACF-EFB7-4FA2-B314-57162130D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D32499-C857-AD43-B1EC-623BD912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Removing</a:t>
            </a:r>
            <a:r>
              <a:rPr lang="sk-SK" dirty="0"/>
              <a:t> BOM - as </a:t>
            </a:r>
            <a:r>
              <a:rPr lang="sk-SK" dirty="0" err="1"/>
              <a:t>node.js</a:t>
            </a:r>
            <a:r>
              <a:rPr lang="sk-SK" dirty="0"/>
              <a:t> </a:t>
            </a:r>
            <a:r>
              <a:rPr lang="sk-SK" dirty="0" err="1"/>
              <a:t>Transform</a:t>
            </a:r>
            <a:r>
              <a:rPr lang="sk-SK" dirty="0"/>
              <a:t> stream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6262A32-A8B2-1940-9D2B-8C51CE122D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2" y="1463811"/>
            <a:ext cx="4790870" cy="511690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9925A93-8BB6-1646-8202-C0C16B7CE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245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sk-SK" dirty="0"/>
              <a:t>0)   new module</a:t>
            </a:r>
          </a:p>
          <a:p>
            <a:pPr marL="514350" indent="-514350">
              <a:buAutoNum type="arabicParenR"/>
            </a:pPr>
            <a:r>
              <a:rPr lang="sk-SK" dirty="0"/>
              <a:t>Export </a:t>
            </a:r>
            <a:r>
              <a:rPr lang="sk-SK" dirty="0" err="1"/>
              <a:t>functions</a:t>
            </a:r>
            <a:r>
              <a:rPr lang="sk-SK" dirty="0"/>
              <a:t>,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constructors</a:t>
            </a:r>
            <a:endParaRPr lang="sk-SK" dirty="0"/>
          </a:p>
          <a:p>
            <a:pPr marL="514350" indent="-514350">
              <a:buAutoNum type="arabicParenR"/>
            </a:pPr>
            <a:r>
              <a:rPr lang="sk-SK" dirty="0" err="1"/>
              <a:t>Implement</a:t>
            </a:r>
            <a:r>
              <a:rPr lang="sk-SK" dirty="0"/>
              <a:t> NOOP Transport</a:t>
            </a:r>
          </a:p>
          <a:p>
            <a:pPr lvl="1"/>
            <a:r>
              <a:rPr lang="sk-SK" dirty="0"/>
              <a:t>_transport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push</a:t>
            </a:r>
            <a:r>
              <a:rPr lang="sk-SK" dirty="0"/>
              <a:t> and </a:t>
            </a:r>
            <a:r>
              <a:rPr lang="sk-SK" dirty="0" err="1"/>
              <a:t>cb</a:t>
            </a:r>
            <a:r>
              <a:rPr lang="sk-SK" dirty="0"/>
              <a:t>()</a:t>
            </a:r>
          </a:p>
          <a:p>
            <a:pPr marL="0" indent="0">
              <a:buNone/>
            </a:pPr>
            <a:r>
              <a:rPr lang="sk-SK" dirty="0"/>
              <a:t> 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0378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D32499-C857-AD43-B1EC-623BD9126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61633" cy="1325563"/>
          </a:xfrm>
        </p:spPr>
        <p:txBody>
          <a:bodyPr/>
          <a:lstStyle/>
          <a:p>
            <a:r>
              <a:rPr lang="sk-SK" dirty="0" err="1"/>
              <a:t>Define</a:t>
            </a:r>
            <a:r>
              <a:rPr lang="sk-SK" dirty="0"/>
              <a:t> </a:t>
            </a:r>
            <a:r>
              <a:rPr lang="sk-SK" dirty="0" err="1"/>
              <a:t>expected</a:t>
            </a:r>
            <a:r>
              <a:rPr lang="sk-SK" dirty="0"/>
              <a:t> </a:t>
            </a:r>
            <a:r>
              <a:rPr lang="sk-SK" dirty="0" err="1"/>
              <a:t>behavior</a:t>
            </a:r>
            <a:r>
              <a:rPr lang="sk-SK" dirty="0"/>
              <a:t> as 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9925A93-8BB6-1646-8202-C0C16B7CE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2450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dirty="0"/>
              <a:t>4) </a:t>
            </a:r>
            <a:r>
              <a:rPr lang="sk-SK" dirty="0" err="1"/>
              <a:t>Sample</a:t>
            </a:r>
            <a:r>
              <a:rPr lang="sk-SK" dirty="0"/>
              <a:t> </a:t>
            </a:r>
            <a:r>
              <a:rPr lang="sk-SK" dirty="0" err="1"/>
              <a:t>files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text editor </a:t>
            </a:r>
            <a:r>
              <a:rPr lang="sk-SK" dirty="0" err="1"/>
              <a:t>capable</a:t>
            </a:r>
            <a:r>
              <a:rPr lang="sk-SK" dirty="0"/>
              <a:t> to </a:t>
            </a:r>
            <a:r>
              <a:rPr lang="sk-SK" dirty="0" err="1"/>
              <a:t>save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BOM and </a:t>
            </a:r>
            <a:r>
              <a:rPr lang="sk-SK" dirty="0" err="1"/>
              <a:t>without</a:t>
            </a:r>
            <a:r>
              <a:rPr lang="sk-SK" dirty="0"/>
              <a:t> BOM (</a:t>
            </a:r>
            <a:r>
              <a:rPr lang="sk-SK" dirty="0" err="1"/>
              <a:t>Sublime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)</a:t>
            </a:r>
          </a:p>
          <a:p>
            <a:pPr marL="0" indent="0">
              <a:buNone/>
            </a:pPr>
            <a:endParaRPr lang="sk-SK" dirty="0"/>
          </a:p>
          <a:p>
            <a:r>
              <a:rPr lang="sk-SK" dirty="0" err="1"/>
              <a:t>Read</a:t>
            </a:r>
            <a:r>
              <a:rPr lang="sk-SK" dirty="0"/>
              <a:t> </a:t>
            </a:r>
            <a:r>
              <a:rPr lang="sk-SK" dirty="0" err="1"/>
              <a:t>file</a:t>
            </a:r>
            <a:r>
              <a:rPr lang="sk-SK" dirty="0"/>
              <a:t> [19]</a:t>
            </a:r>
          </a:p>
          <a:p>
            <a:r>
              <a:rPr lang="sk-SK" dirty="0" err="1"/>
              <a:t>Pipe</a:t>
            </a:r>
            <a:r>
              <a:rPr lang="sk-SK" dirty="0"/>
              <a:t> to </a:t>
            </a:r>
            <a:r>
              <a:rPr lang="sk-SK" dirty="0" err="1"/>
              <a:t>our</a:t>
            </a:r>
            <a:r>
              <a:rPr lang="sk-SK" dirty="0"/>
              <a:t> </a:t>
            </a:r>
            <a:r>
              <a:rPr lang="sk-SK" dirty="0" err="1"/>
              <a:t>library</a:t>
            </a:r>
            <a:r>
              <a:rPr lang="sk-SK" dirty="0"/>
              <a:t> [21]</a:t>
            </a:r>
          </a:p>
          <a:p>
            <a:r>
              <a:rPr lang="sk-SK" dirty="0" err="1"/>
              <a:t>Collect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returned</a:t>
            </a:r>
            <a:r>
              <a:rPr lang="sk-SK" dirty="0"/>
              <a:t> </a:t>
            </a:r>
            <a:r>
              <a:rPr lang="sk-SK" dirty="0" err="1"/>
              <a:t>chunks</a:t>
            </a:r>
            <a:r>
              <a:rPr lang="sk-SK" dirty="0"/>
              <a:t> [24],[27]</a:t>
            </a:r>
          </a:p>
          <a:p>
            <a:r>
              <a:rPr lang="sk-SK" dirty="0" err="1"/>
              <a:t>Assert</a:t>
            </a:r>
            <a:r>
              <a:rPr lang="sk-SK" dirty="0"/>
              <a:t> </a:t>
            </a:r>
            <a:r>
              <a:rPr lang="sk-SK" dirty="0" err="1"/>
              <a:t>returned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are</a:t>
            </a:r>
          </a:p>
          <a:p>
            <a:pPr lvl="1"/>
            <a:r>
              <a:rPr lang="sk-SK" dirty="0"/>
              <a:t>Buffer [29]</a:t>
            </a:r>
          </a:p>
          <a:p>
            <a:pPr lvl="1"/>
            <a:r>
              <a:rPr lang="sk-SK" dirty="0"/>
              <a:t>And </a:t>
            </a:r>
            <a:r>
              <a:rPr lang="sk-SK" dirty="0" err="1"/>
              <a:t>contain</a:t>
            </a:r>
            <a:r>
              <a:rPr lang="sk-SK" dirty="0"/>
              <a:t> </a:t>
            </a:r>
            <a:r>
              <a:rPr lang="sk-SK" dirty="0" err="1"/>
              <a:t>leading</a:t>
            </a:r>
            <a:r>
              <a:rPr lang="sk-SK" dirty="0"/>
              <a:t> bom </a:t>
            </a:r>
            <a:r>
              <a:rPr lang="sk-SK" dirty="0" err="1"/>
              <a:t>sequence</a:t>
            </a:r>
            <a:r>
              <a:rPr lang="sk-SK" dirty="0"/>
              <a:t> [30]</a:t>
            </a:r>
          </a:p>
          <a:p>
            <a:pPr lvl="1"/>
            <a:r>
              <a:rPr lang="sk-SK" dirty="0" err="1"/>
              <a:t>Followed</a:t>
            </a:r>
            <a:r>
              <a:rPr lang="sk-SK" dirty="0"/>
              <a:t> by </a:t>
            </a:r>
            <a:r>
              <a:rPr lang="sk-SK" dirty="0" err="1"/>
              <a:t>original</a:t>
            </a:r>
            <a:r>
              <a:rPr lang="sk-SK" dirty="0"/>
              <a:t>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content</a:t>
            </a:r>
            <a:r>
              <a:rPr lang="sk-SK" dirty="0"/>
              <a:t> [31]</a:t>
            </a:r>
          </a:p>
          <a:p>
            <a:pPr lvl="1"/>
            <a:endParaRPr lang="sk-SK" dirty="0"/>
          </a:p>
          <a:p>
            <a:r>
              <a:rPr lang="sk-SK" dirty="0"/>
              <a:t>Buffer API </a:t>
            </a:r>
            <a:r>
              <a:rPr lang="sk-SK" dirty="0" err="1"/>
              <a:t>used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concat</a:t>
            </a:r>
            <a:endParaRPr lang="sk-SK" dirty="0"/>
          </a:p>
          <a:p>
            <a:pPr lvl="1"/>
            <a:r>
              <a:rPr lang="sk-SK" dirty="0" err="1"/>
              <a:t>isBuffer</a:t>
            </a:r>
            <a:endParaRPr lang="sk-SK" dirty="0"/>
          </a:p>
          <a:p>
            <a:pPr lvl="1"/>
            <a:r>
              <a:rPr lang="sk-SK" dirty="0" err="1"/>
              <a:t>indexOf</a:t>
            </a:r>
            <a:endParaRPr lang="sk-SK" dirty="0"/>
          </a:p>
          <a:p>
            <a:pPr lvl="1"/>
            <a:r>
              <a:rPr lang="sk-SK" dirty="0" err="1"/>
              <a:t>buf</a:t>
            </a:r>
            <a:r>
              <a:rPr lang="sk-SK" dirty="0"/>
              <a:t>[i]</a:t>
            </a:r>
          </a:p>
          <a:p>
            <a:pPr lvl="1"/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19FFA3-0B7A-4D4F-B233-AFD1620A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89" y="0"/>
            <a:ext cx="578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7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5B57D1-7366-974A-A073-7864EC80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Run </a:t>
            </a:r>
            <a:r>
              <a:rPr lang="sk-SK" dirty="0" err="1"/>
              <a:t>tests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901914-708A-9D4F-8EBC-475DD65142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dirty="0" err="1"/>
              <a:t>indirection</a:t>
            </a:r>
            <a:r>
              <a:rPr lang="sk-SK" dirty="0"/>
              <a:t> module bom/</a:t>
            </a:r>
            <a:r>
              <a:rPr lang="sk-SK" dirty="0" err="1"/>
              <a:t>index.js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easier</a:t>
            </a:r>
            <a:r>
              <a:rPr lang="sk-SK" dirty="0"/>
              <a:t> </a:t>
            </a:r>
            <a:r>
              <a:rPr lang="sk-SK" dirty="0" err="1"/>
              <a:t>version</a:t>
            </a:r>
            <a:r>
              <a:rPr lang="sk-SK" dirty="0"/>
              <a:t> </a:t>
            </a:r>
            <a:r>
              <a:rPr lang="sk-SK" dirty="0" err="1"/>
              <a:t>switching</a:t>
            </a:r>
            <a:r>
              <a:rPr lang="sk-SK" dirty="0"/>
              <a:t> (just </a:t>
            </a:r>
            <a:r>
              <a:rPr lang="sk-SK" dirty="0" err="1"/>
              <a:t>for</a:t>
            </a:r>
            <a:r>
              <a:rPr lang="sk-SK" dirty="0"/>
              <a:t> demo </a:t>
            </a:r>
            <a:r>
              <a:rPr lang="sk-SK" dirty="0" err="1"/>
              <a:t>purposes</a:t>
            </a:r>
            <a:r>
              <a:rPr lang="sk-SK" dirty="0"/>
              <a:t> in </a:t>
            </a:r>
            <a:r>
              <a:rPr lang="sk-SK" dirty="0" err="1"/>
              <a:t>pracite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version</a:t>
            </a:r>
            <a:r>
              <a:rPr lang="sk-SK" dirty="0"/>
              <a:t> on git),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change </a:t>
            </a:r>
            <a:r>
              <a:rPr lang="sk-SK" dirty="0" err="1"/>
              <a:t>versions</a:t>
            </a:r>
            <a:r>
              <a:rPr lang="sk-SK" dirty="0"/>
              <a:t> of </a:t>
            </a:r>
            <a:r>
              <a:rPr lang="sk-SK" dirty="0" err="1"/>
              <a:t>implementation</a:t>
            </a:r>
            <a:r>
              <a:rPr lang="sk-SK" dirty="0"/>
              <a:t> and </a:t>
            </a:r>
            <a:r>
              <a:rPr lang="sk-SK" dirty="0" err="1"/>
              <a:t>reference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module in </a:t>
            </a:r>
            <a:r>
              <a:rPr lang="sk-SK" dirty="0" err="1"/>
              <a:t>tests</a:t>
            </a:r>
            <a:endParaRPr lang="sk-SK" dirty="0"/>
          </a:p>
          <a:p>
            <a:r>
              <a:rPr lang="sk-SK" dirty="0"/>
              <a:t>Run </a:t>
            </a:r>
            <a:r>
              <a:rPr lang="sk-SK" dirty="0" err="1"/>
              <a:t>tests</a:t>
            </a:r>
            <a:endParaRPr lang="sk-SK" dirty="0"/>
          </a:p>
          <a:p>
            <a:r>
              <a:rPr lang="sk-SK" dirty="0"/>
              <a:t>Test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expected</a:t>
            </a:r>
            <a:r>
              <a:rPr lang="sk-SK" dirty="0"/>
              <a:t> to </a:t>
            </a:r>
            <a:r>
              <a:rPr lang="sk-SK" dirty="0" err="1"/>
              <a:t>fail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our</a:t>
            </a:r>
            <a:r>
              <a:rPr lang="sk-SK" dirty="0"/>
              <a:t> </a:t>
            </a:r>
            <a:r>
              <a:rPr lang="sk-SK" dirty="0" err="1"/>
              <a:t>empty</a:t>
            </a:r>
            <a:r>
              <a:rPr lang="sk-SK" dirty="0"/>
              <a:t> </a:t>
            </a:r>
            <a:r>
              <a:rPr lang="sk-SK" dirty="0" err="1"/>
              <a:t>Transform</a:t>
            </a:r>
            <a:endParaRPr lang="sk-SK" dirty="0"/>
          </a:p>
          <a:p>
            <a:pPr lvl="1"/>
            <a:endParaRPr lang="sk-SK" dirty="0"/>
          </a:p>
          <a:p>
            <a:endParaRPr lang="sk-S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7AD5F21-84C7-E74E-BD8B-04C307A40C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929727"/>
            <a:ext cx="5181600" cy="64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DF8C4BF-C0DE-564F-9EFB-4A4647075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675005"/>
            <a:ext cx="5168645" cy="40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79DA6-E6E4-F744-88A5-39E0BE11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82830" cy="1325563"/>
          </a:xfrm>
        </p:spPr>
        <p:txBody>
          <a:bodyPr/>
          <a:lstStyle/>
          <a:p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version</a:t>
            </a:r>
            <a:r>
              <a:rPr lang="sk-SK" dirty="0"/>
              <a:t> 0.0.1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53533D-E910-2B45-888F-2F8A0C012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98004" cy="4351338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_</a:t>
            </a:r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times</a:t>
            </a:r>
            <a:r>
              <a:rPr lang="sk-SK" dirty="0"/>
              <a:t>, </a:t>
            </a:r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time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source</a:t>
            </a:r>
            <a:endParaRPr lang="sk-SK" dirty="0"/>
          </a:p>
          <a:p>
            <a:r>
              <a:rPr lang="sk-SK" dirty="0"/>
              <a:t>on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call</a:t>
            </a:r>
            <a:r>
              <a:rPr lang="sk-SK" dirty="0"/>
              <a:t> (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chunk</a:t>
            </a:r>
            <a:r>
              <a:rPr lang="sk-SK" dirty="0"/>
              <a:t>)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want</a:t>
            </a:r>
            <a:r>
              <a:rPr lang="sk-SK" dirty="0"/>
              <a:t> to </a:t>
            </a:r>
            <a:r>
              <a:rPr lang="sk-SK" dirty="0" err="1"/>
              <a:t>add</a:t>
            </a:r>
            <a:r>
              <a:rPr lang="sk-SK" dirty="0"/>
              <a:t> BOM </a:t>
            </a:r>
            <a:r>
              <a:rPr lang="sk-SK" dirty="0" err="1"/>
              <a:t>bytes</a:t>
            </a:r>
            <a:endParaRPr lang="sk-SK" dirty="0"/>
          </a:p>
          <a:p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chunks</a:t>
            </a:r>
            <a:r>
              <a:rPr lang="sk-SK" dirty="0"/>
              <a:t> go </a:t>
            </a:r>
            <a:r>
              <a:rPr lang="sk-SK" dirty="0" err="1"/>
              <a:t>unmodified</a:t>
            </a:r>
            <a:endParaRPr lang="sk-SK" dirty="0"/>
          </a:p>
          <a:p>
            <a:r>
              <a:rPr lang="sk-SK" dirty="0" err="1"/>
              <a:t>Implementation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flag</a:t>
            </a:r>
            <a:r>
              <a:rPr lang="sk-SK" dirty="0"/>
              <a:t> [13]</a:t>
            </a:r>
          </a:p>
          <a:p>
            <a:pPr lvl="1"/>
            <a:r>
              <a:rPr lang="sk-SK" dirty="0" err="1"/>
              <a:t>push</a:t>
            </a:r>
            <a:r>
              <a:rPr lang="sk-SK" dirty="0"/>
              <a:t> bom and </a:t>
            </a:r>
            <a:r>
              <a:rPr lang="sk-SK" dirty="0" err="1"/>
              <a:t>data</a:t>
            </a:r>
            <a:r>
              <a:rPr lang="sk-SK" dirty="0"/>
              <a:t> [19,20], drop </a:t>
            </a:r>
            <a:r>
              <a:rPr lang="sk-SK" dirty="0" err="1"/>
              <a:t>down</a:t>
            </a:r>
            <a:r>
              <a:rPr lang="sk-SK" dirty="0"/>
              <a:t> </a:t>
            </a:r>
            <a:r>
              <a:rPr lang="sk-SK" dirty="0" err="1"/>
              <a:t>flag</a:t>
            </a:r>
            <a:r>
              <a:rPr lang="sk-SK" dirty="0"/>
              <a:t> [22]</a:t>
            </a:r>
          </a:p>
          <a:p>
            <a:pPr lvl="1"/>
            <a:r>
              <a:rPr lang="sk-SK" dirty="0"/>
              <a:t>or </a:t>
            </a:r>
            <a:r>
              <a:rPr lang="sk-SK" dirty="0" err="1"/>
              <a:t>push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[24]</a:t>
            </a:r>
          </a:p>
          <a:p>
            <a:pPr lvl="1"/>
            <a:r>
              <a:rPr lang="sk-SK" dirty="0"/>
              <a:t>in </a:t>
            </a:r>
            <a:r>
              <a:rPr lang="sk-SK" dirty="0" err="1"/>
              <a:t>both</a:t>
            </a:r>
            <a:r>
              <a:rPr lang="sk-SK" dirty="0"/>
              <a:t> </a:t>
            </a:r>
            <a:r>
              <a:rPr lang="sk-SK" dirty="0" err="1"/>
              <a:t>cases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[26]</a:t>
            </a:r>
          </a:p>
          <a:p>
            <a:r>
              <a:rPr lang="sk-SK" dirty="0"/>
              <a:t>API </a:t>
            </a:r>
            <a:r>
              <a:rPr lang="sk-SK" dirty="0" err="1"/>
              <a:t>used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transform.push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times</a:t>
            </a:r>
            <a:r>
              <a:rPr lang="sk-SK" dirty="0"/>
              <a:t> in </a:t>
            </a:r>
            <a:r>
              <a:rPr lang="sk-SK" dirty="0" err="1"/>
              <a:t>one</a:t>
            </a:r>
            <a:r>
              <a:rPr lang="sk-SK" dirty="0"/>
              <a:t> _</a:t>
            </a:r>
            <a:r>
              <a:rPr lang="sk-SK" dirty="0" err="1"/>
              <a:t>transform</a:t>
            </a:r>
            <a:endParaRPr lang="sk-SK" dirty="0"/>
          </a:p>
          <a:p>
            <a:pPr lvl="1"/>
            <a:r>
              <a:rPr lang="sk-SK" dirty="0" err="1"/>
              <a:t>Buffer.from</a:t>
            </a:r>
            <a:r>
              <a:rPr lang="sk-SK" dirty="0"/>
              <a:t>(</a:t>
            </a:r>
            <a:r>
              <a:rPr lang="sk-SK" dirty="0" err="1"/>
              <a:t>array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transform.constructor</a:t>
            </a:r>
            <a:r>
              <a:rPr lang="sk-SK" dirty="0"/>
              <a:t> (</a:t>
            </a:r>
            <a:r>
              <a:rPr lang="sk-SK" dirty="0" err="1"/>
              <a:t>defaults</a:t>
            </a:r>
            <a:r>
              <a:rPr lang="sk-SK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0BF591E-A021-D44E-9F46-57C564AC31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5B8009-D120-4046-9B4C-0A375BC6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602" y="0"/>
            <a:ext cx="612238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1210</Words>
  <Application>Microsoft Office PowerPoint</Application>
  <PresentationFormat>Widescreen</PresentationFormat>
  <Paragraphs>184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Implementing Transform</vt:lpstr>
      <vt:lpstr>Goal</vt:lpstr>
      <vt:lpstr>BOM -  byte order mark (BOM) </vt:lpstr>
      <vt:lpstr>BOM problem with streams</vt:lpstr>
      <vt:lpstr>Walkthrough</vt:lpstr>
      <vt:lpstr>Removing BOM - as node.js Transform stream</vt:lpstr>
      <vt:lpstr>Define expected behavior as test</vt:lpstr>
      <vt:lpstr>Run tests</vt:lpstr>
      <vt:lpstr>First version 0.0.1</vt:lpstr>
      <vt:lpstr>Test version 0.0.1</vt:lpstr>
      <vt:lpstr>test 0.0.2  handling empty files</vt:lpstr>
      <vt:lpstr>version 0.0.2</vt:lpstr>
      <vt:lpstr>test 0.0.2 </vt:lpstr>
      <vt:lpstr>test 0.0.3</vt:lpstr>
      <vt:lpstr>test 0.0.3 with 0.0.2 impl</vt:lpstr>
      <vt:lpstr>version 0.0.3</vt:lpstr>
      <vt:lpstr>test 0.0.3</vt:lpstr>
      <vt:lpstr>version 0.0.3 test 0.0.4</vt:lpstr>
      <vt:lpstr>test 0.0.4</vt:lpstr>
      <vt:lpstr>version 0.0.4</vt:lpstr>
      <vt:lpstr>version 0.0.5 complete rewrite</vt:lpstr>
      <vt:lpstr>test of 0.0.5</vt:lpstr>
      <vt:lpstr>not done yet ……</vt:lpstr>
      <vt:lpstr>test of 0.0.6, fix 0.0.6</vt:lpstr>
      <vt:lpstr>Excercises</vt:lpstr>
      <vt:lpstr>remove bom</vt:lpstr>
      <vt:lpstr>add bom</vt:lpstr>
      <vt:lpstr>solutions</vt:lpstr>
      <vt:lpstr>Userland solutions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</dc:title>
  <dc:creator>Marcus</dc:creator>
  <cp:lastModifiedBy>Marko Martin</cp:lastModifiedBy>
  <cp:revision>21</cp:revision>
  <dcterms:created xsi:type="dcterms:W3CDTF">2018-11-07T14:14:35Z</dcterms:created>
  <dcterms:modified xsi:type="dcterms:W3CDTF">2018-11-12T20:19:33Z</dcterms:modified>
</cp:coreProperties>
</file>